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95" r:id="rId2"/>
    <p:sldMasterId id="2147483707" r:id="rId3"/>
    <p:sldMasterId id="2147483719" r:id="rId4"/>
  </p:sldMasterIdLst>
  <p:notesMasterIdLst>
    <p:notesMasterId r:id="rId66"/>
  </p:notesMasterIdLst>
  <p:sldIdLst>
    <p:sldId id="256" r:id="rId5"/>
    <p:sldId id="341" r:id="rId6"/>
    <p:sldId id="427" r:id="rId7"/>
    <p:sldId id="343" r:id="rId8"/>
    <p:sldId id="259" r:id="rId9"/>
    <p:sldId id="434" r:id="rId10"/>
    <p:sldId id="277" r:id="rId11"/>
    <p:sldId id="278" r:id="rId12"/>
    <p:sldId id="279" r:id="rId13"/>
    <p:sldId id="280" r:id="rId14"/>
    <p:sldId id="281" r:id="rId15"/>
    <p:sldId id="282" r:id="rId16"/>
    <p:sldId id="322" r:id="rId17"/>
    <p:sldId id="324" r:id="rId18"/>
    <p:sldId id="283" r:id="rId19"/>
    <p:sldId id="284" r:id="rId20"/>
    <p:sldId id="285" r:id="rId21"/>
    <p:sldId id="286" r:id="rId22"/>
    <p:sldId id="287" r:id="rId23"/>
    <p:sldId id="428" r:id="rId24"/>
    <p:sldId id="431" r:id="rId25"/>
    <p:sldId id="346" r:id="rId26"/>
    <p:sldId id="426" r:id="rId27"/>
    <p:sldId id="288" r:id="rId28"/>
    <p:sldId id="289" r:id="rId29"/>
    <p:sldId id="290" r:id="rId30"/>
    <p:sldId id="291" r:id="rId31"/>
    <p:sldId id="292" r:id="rId32"/>
    <p:sldId id="320" r:id="rId33"/>
    <p:sldId id="325" r:id="rId34"/>
    <p:sldId id="294" r:id="rId35"/>
    <p:sldId id="295" r:id="rId36"/>
    <p:sldId id="296" r:id="rId37"/>
    <p:sldId id="297" r:id="rId38"/>
    <p:sldId id="298" r:id="rId39"/>
    <p:sldId id="299" r:id="rId40"/>
    <p:sldId id="300" r:id="rId41"/>
    <p:sldId id="301" r:id="rId42"/>
    <p:sldId id="433" r:id="rId43"/>
    <p:sldId id="424" r:id="rId44"/>
    <p:sldId id="425" r:id="rId45"/>
    <p:sldId id="372" r:id="rId46"/>
    <p:sldId id="373" r:id="rId47"/>
    <p:sldId id="377" r:id="rId48"/>
    <p:sldId id="378" r:id="rId49"/>
    <p:sldId id="379" r:id="rId50"/>
    <p:sldId id="381" r:id="rId51"/>
    <p:sldId id="355" r:id="rId52"/>
    <p:sldId id="390" r:id="rId53"/>
    <p:sldId id="394" r:id="rId54"/>
    <p:sldId id="392" r:id="rId55"/>
    <p:sldId id="326" r:id="rId56"/>
    <p:sldId id="304" r:id="rId57"/>
    <p:sldId id="435" r:id="rId58"/>
    <p:sldId id="436" r:id="rId59"/>
    <p:sldId id="305" r:id="rId60"/>
    <p:sldId id="315" r:id="rId61"/>
    <p:sldId id="316" r:id="rId62"/>
    <p:sldId id="317" r:id="rId63"/>
    <p:sldId id="318" r:id="rId64"/>
    <p:sldId id="319" r:id="rId6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4" roundtripDataSignature="AMtx7mhW5LuUEefKwlnBQBuxCshPwVcaC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355A04-F0E8-4CE0-99E1-B31975441627}">
  <a:tblStyle styleId="{EF355A04-F0E8-4CE0-99E1-B31975441627}"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45"/>
    <p:restoredTop sz="71702"/>
  </p:normalViewPr>
  <p:slideViewPr>
    <p:cSldViewPr snapToGrid="0" snapToObjects="1">
      <p:cViewPr varScale="1">
        <p:scale>
          <a:sx n="83" d="100"/>
          <a:sy n="83" d="100"/>
        </p:scale>
        <p:origin x="208" y="248"/>
      </p:cViewPr>
      <p:guideLst/>
    </p:cSldViewPr>
  </p:slideViewPr>
  <p:notesTextViewPr>
    <p:cViewPr>
      <p:scale>
        <a:sx n="175" d="100"/>
        <a:sy n="17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74" Type="http://customschemas.google.com/relationships/presentationmetadata" Target="metadata"/><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8B3B4F-A69F-41AC-BB71-5B1C61EDEFB6}" type="doc">
      <dgm:prSet loTypeId="urn:microsoft.com/office/officeart/2018/2/layout/IconVerticalSolidList" loCatId="icon" qsTypeId="urn:microsoft.com/office/officeart/2005/8/quickstyle/simple1" qsCatId="simple" csTypeId="urn:microsoft.com/office/officeart/2005/8/colors/accent6_1" csCatId="accent6" phldr="1"/>
      <dgm:spPr/>
      <dgm:t>
        <a:bodyPr/>
        <a:lstStyle/>
        <a:p>
          <a:endParaRPr lang="en-US"/>
        </a:p>
      </dgm:t>
    </dgm:pt>
    <dgm:pt modelId="{C910F652-B491-4ACD-91CB-2996888EFFC5}">
      <dgm:prSet/>
      <dgm:spPr/>
      <dgm:t>
        <a:bodyPr/>
        <a:lstStyle/>
        <a:p>
          <a:pPr>
            <a:lnSpc>
              <a:spcPct val="100000"/>
            </a:lnSpc>
          </a:pPr>
          <a:r>
            <a:rPr lang="en-US" b="0" i="0" dirty="0"/>
            <a:t>Participation: 10%</a:t>
          </a:r>
          <a:endParaRPr lang="en-US" dirty="0"/>
        </a:p>
      </dgm:t>
    </dgm:pt>
    <dgm:pt modelId="{010FA419-BC32-4151-BA70-A1E02F935DD7}" type="parTrans" cxnId="{AC44ADA9-E6E4-4F50-91F3-CF878AA9D40A}">
      <dgm:prSet/>
      <dgm:spPr/>
      <dgm:t>
        <a:bodyPr/>
        <a:lstStyle/>
        <a:p>
          <a:endParaRPr lang="en-US"/>
        </a:p>
      </dgm:t>
    </dgm:pt>
    <dgm:pt modelId="{B9C9E5FE-0393-443C-8FBC-5EE70DBF226D}" type="sibTrans" cxnId="{AC44ADA9-E6E4-4F50-91F3-CF878AA9D40A}">
      <dgm:prSet/>
      <dgm:spPr/>
      <dgm:t>
        <a:bodyPr/>
        <a:lstStyle/>
        <a:p>
          <a:endParaRPr lang="en-US"/>
        </a:p>
      </dgm:t>
    </dgm:pt>
    <dgm:pt modelId="{433182DE-2BD5-48FA-BCB0-1847247A5CAB}">
      <dgm:prSet/>
      <dgm:spPr/>
      <dgm:t>
        <a:bodyPr/>
        <a:lstStyle/>
        <a:p>
          <a:pPr>
            <a:lnSpc>
              <a:spcPct val="100000"/>
            </a:lnSpc>
          </a:pPr>
          <a:r>
            <a:rPr lang="en-US" b="0" i="0" dirty="0"/>
            <a:t>Quiz: 30%</a:t>
          </a:r>
          <a:endParaRPr lang="en-US" dirty="0"/>
        </a:p>
      </dgm:t>
    </dgm:pt>
    <dgm:pt modelId="{CED9911E-C914-4478-8CC5-FF9F0AE1A2AA}" type="parTrans" cxnId="{927CD557-EFC6-412C-89B9-FF336D3F50CC}">
      <dgm:prSet/>
      <dgm:spPr/>
      <dgm:t>
        <a:bodyPr/>
        <a:lstStyle/>
        <a:p>
          <a:endParaRPr lang="en-US"/>
        </a:p>
      </dgm:t>
    </dgm:pt>
    <dgm:pt modelId="{8C1122B0-0937-4C14-A659-99EE536C95D1}" type="sibTrans" cxnId="{927CD557-EFC6-412C-89B9-FF336D3F50CC}">
      <dgm:prSet/>
      <dgm:spPr/>
      <dgm:t>
        <a:bodyPr/>
        <a:lstStyle/>
        <a:p>
          <a:endParaRPr lang="en-US"/>
        </a:p>
      </dgm:t>
    </dgm:pt>
    <dgm:pt modelId="{96786712-A8B3-4634-90F9-D9240BD587FF}">
      <dgm:prSet/>
      <dgm:spPr/>
      <dgm:t>
        <a:bodyPr/>
        <a:lstStyle/>
        <a:p>
          <a:pPr>
            <a:lnSpc>
              <a:spcPct val="100000"/>
            </a:lnSpc>
          </a:pPr>
          <a:r>
            <a:rPr lang="en-US" b="0" i="0"/>
            <a:t>Reflection: 60%</a:t>
          </a:r>
          <a:endParaRPr lang="en-US"/>
        </a:p>
      </dgm:t>
    </dgm:pt>
    <dgm:pt modelId="{C7F6D8C0-3F5D-403C-B2FD-7949C36D3935}" type="parTrans" cxnId="{A79C8F9A-B71D-464D-96AC-CE27B594EF42}">
      <dgm:prSet/>
      <dgm:spPr/>
      <dgm:t>
        <a:bodyPr/>
        <a:lstStyle/>
        <a:p>
          <a:endParaRPr lang="en-US"/>
        </a:p>
      </dgm:t>
    </dgm:pt>
    <dgm:pt modelId="{49C21249-CE3E-43ED-94A9-9A6AE8760142}" type="sibTrans" cxnId="{A79C8F9A-B71D-464D-96AC-CE27B594EF42}">
      <dgm:prSet/>
      <dgm:spPr/>
      <dgm:t>
        <a:bodyPr/>
        <a:lstStyle/>
        <a:p>
          <a:endParaRPr lang="en-US"/>
        </a:p>
      </dgm:t>
    </dgm:pt>
    <dgm:pt modelId="{1123114E-87FD-4FBA-AD7E-D1B587FEE7E9}" type="pres">
      <dgm:prSet presAssocID="{158B3B4F-A69F-41AC-BB71-5B1C61EDEFB6}" presName="root" presStyleCnt="0">
        <dgm:presLayoutVars>
          <dgm:dir/>
          <dgm:resizeHandles val="exact"/>
        </dgm:presLayoutVars>
      </dgm:prSet>
      <dgm:spPr/>
    </dgm:pt>
    <dgm:pt modelId="{C1CEAC82-BCE9-4ADF-9BFD-6F19018CA6F3}" type="pres">
      <dgm:prSet presAssocID="{C910F652-B491-4ACD-91CB-2996888EFFC5}" presName="compNode" presStyleCnt="0"/>
      <dgm:spPr/>
    </dgm:pt>
    <dgm:pt modelId="{E24E0C58-8445-4D46-B629-21C95AA68AF6}" type="pres">
      <dgm:prSet presAssocID="{C910F652-B491-4ACD-91CB-2996888EFFC5}" presName="bgRect" presStyleLbl="bgShp" presStyleIdx="0" presStyleCnt="3"/>
      <dgm:spPr/>
    </dgm:pt>
    <dgm:pt modelId="{26EE5E64-3037-40C3-94FD-5545E420C711}" type="pres">
      <dgm:prSet presAssocID="{C910F652-B491-4ACD-91CB-2996888EFFC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inimize"/>
        </a:ext>
      </dgm:extLst>
    </dgm:pt>
    <dgm:pt modelId="{7114DFA4-AB90-46DB-BAC5-D32F233B9C85}" type="pres">
      <dgm:prSet presAssocID="{C910F652-B491-4ACD-91CB-2996888EFFC5}" presName="spaceRect" presStyleCnt="0"/>
      <dgm:spPr/>
    </dgm:pt>
    <dgm:pt modelId="{F6A6F639-6D86-49EF-855B-96EA11383E52}" type="pres">
      <dgm:prSet presAssocID="{C910F652-B491-4ACD-91CB-2996888EFFC5}" presName="parTx" presStyleLbl="revTx" presStyleIdx="0" presStyleCnt="3">
        <dgm:presLayoutVars>
          <dgm:chMax val="0"/>
          <dgm:chPref val="0"/>
        </dgm:presLayoutVars>
      </dgm:prSet>
      <dgm:spPr/>
    </dgm:pt>
    <dgm:pt modelId="{1E2B69BE-57FE-4D18-B154-36388AA1C0B5}" type="pres">
      <dgm:prSet presAssocID="{B9C9E5FE-0393-443C-8FBC-5EE70DBF226D}" presName="sibTrans" presStyleCnt="0"/>
      <dgm:spPr/>
    </dgm:pt>
    <dgm:pt modelId="{752C85FA-75EE-4284-9F10-7E02E8B8092A}" type="pres">
      <dgm:prSet presAssocID="{433182DE-2BD5-48FA-BCB0-1847247A5CAB}" presName="compNode" presStyleCnt="0"/>
      <dgm:spPr/>
    </dgm:pt>
    <dgm:pt modelId="{29DD2FCD-271E-4478-B76A-1696199167AF}" type="pres">
      <dgm:prSet presAssocID="{433182DE-2BD5-48FA-BCB0-1847247A5CAB}" presName="bgRect" presStyleLbl="bgShp" presStyleIdx="1" presStyleCnt="3"/>
      <dgm:spPr/>
    </dgm:pt>
    <dgm:pt modelId="{D98D5B31-7F6F-489A-A0A2-09E9CA8991FE}" type="pres">
      <dgm:prSet presAssocID="{433182DE-2BD5-48FA-BCB0-1847247A5CA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7073696A-7CDD-4943-AF3F-5A8EC0DA30AC}" type="pres">
      <dgm:prSet presAssocID="{433182DE-2BD5-48FA-BCB0-1847247A5CAB}" presName="spaceRect" presStyleCnt="0"/>
      <dgm:spPr/>
    </dgm:pt>
    <dgm:pt modelId="{F1C71C4A-274E-4338-913E-18DB7BE95FDA}" type="pres">
      <dgm:prSet presAssocID="{433182DE-2BD5-48FA-BCB0-1847247A5CAB}" presName="parTx" presStyleLbl="revTx" presStyleIdx="1" presStyleCnt="3">
        <dgm:presLayoutVars>
          <dgm:chMax val="0"/>
          <dgm:chPref val="0"/>
        </dgm:presLayoutVars>
      </dgm:prSet>
      <dgm:spPr/>
    </dgm:pt>
    <dgm:pt modelId="{8603998E-B30D-4D37-B49E-F83D3AEA4EAE}" type="pres">
      <dgm:prSet presAssocID="{8C1122B0-0937-4C14-A659-99EE536C95D1}" presName="sibTrans" presStyleCnt="0"/>
      <dgm:spPr/>
    </dgm:pt>
    <dgm:pt modelId="{A023AEE4-CE82-465E-B671-F988086BB354}" type="pres">
      <dgm:prSet presAssocID="{96786712-A8B3-4634-90F9-D9240BD587FF}" presName="compNode" presStyleCnt="0"/>
      <dgm:spPr/>
    </dgm:pt>
    <dgm:pt modelId="{323FEDA6-37F1-4550-8589-70EAE65FE77F}" type="pres">
      <dgm:prSet presAssocID="{96786712-A8B3-4634-90F9-D9240BD587FF}" presName="bgRect" presStyleLbl="bgShp" presStyleIdx="2" presStyleCnt="3"/>
      <dgm:spPr/>
    </dgm:pt>
    <dgm:pt modelId="{ABBC8632-A241-4511-89C0-03D4E2B446C1}" type="pres">
      <dgm:prSet presAssocID="{96786712-A8B3-4634-90F9-D9240BD587F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9748DFE9-A46A-483F-9112-7BD4CD17D9D9}" type="pres">
      <dgm:prSet presAssocID="{96786712-A8B3-4634-90F9-D9240BD587FF}" presName="spaceRect" presStyleCnt="0"/>
      <dgm:spPr/>
    </dgm:pt>
    <dgm:pt modelId="{CA2FE039-FD8D-4A20-B8A1-FF9C4A72E292}" type="pres">
      <dgm:prSet presAssocID="{96786712-A8B3-4634-90F9-D9240BD587FF}" presName="parTx" presStyleLbl="revTx" presStyleIdx="2" presStyleCnt="3">
        <dgm:presLayoutVars>
          <dgm:chMax val="0"/>
          <dgm:chPref val="0"/>
        </dgm:presLayoutVars>
      </dgm:prSet>
      <dgm:spPr/>
    </dgm:pt>
  </dgm:ptLst>
  <dgm:cxnLst>
    <dgm:cxn modelId="{70B00222-F67C-4229-86DB-C43A9E131AF5}" type="presOf" srcId="{C910F652-B491-4ACD-91CB-2996888EFFC5}" destId="{F6A6F639-6D86-49EF-855B-96EA11383E52}" srcOrd="0" destOrd="0" presId="urn:microsoft.com/office/officeart/2018/2/layout/IconVerticalSolidList"/>
    <dgm:cxn modelId="{3EF8163A-49CA-47FB-9539-C8F30DFC35A1}" type="presOf" srcId="{433182DE-2BD5-48FA-BCB0-1847247A5CAB}" destId="{F1C71C4A-274E-4338-913E-18DB7BE95FDA}" srcOrd="0" destOrd="0" presId="urn:microsoft.com/office/officeart/2018/2/layout/IconVerticalSolidList"/>
    <dgm:cxn modelId="{5B8B5248-0E87-441C-8E9B-24BDCD3376F2}" type="presOf" srcId="{158B3B4F-A69F-41AC-BB71-5B1C61EDEFB6}" destId="{1123114E-87FD-4FBA-AD7E-D1B587FEE7E9}" srcOrd="0" destOrd="0" presId="urn:microsoft.com/office/officeart/2018/2/layout/IconVerticalSolidList"/>
    <dgm:cxn modelId="{927CD557-EFC6-412C-89B9-FF336D3F50CC}" srcId="{158B3B4F-A69F-41AC-BB71-5B1C61EDEFB6}" destId="{433182DE-2BD5-48FA-BCB0-1847247A5CAB}" srcOrd="1" destOrd="0" parTransId="{CED9911E-C914-4478-8CC5-FF9F0AE1A2AA}" sibTransId="{8C1122B0-0937-4C14-A659-99EE536C95D1}"/>
    <dgm:cxn modelId="{A79C8F9A-B71D-464D-96AC-CE27B594EF42}" srcId="{158B3B4F-A69F-41AC-BB71-5B1C61EDEFB6}" destId="{96786712-A8B3-4634-90F9-D9240BD587FF}" srcOrd="2" destOrd="0" parTransId="{C7F6D8C0-3F5D-403C-B2FD-7949C36D3935}" sibTransId="{49C21249-CE3E-43ED-94A9-9A6AE8760142}"/>
    <dgm:cxn modelId="{AC44ADA9-E6E4-4F50-91F3-CF878AA9D40A}" srcId="{158B3B4F-A69F-41AC-BB71-5B1C61EDEFB6}" destId="{C910F652-B491-4ACD-91CB-2996888EFFC5}" srcOrd="0" destOrd="0" parTransId="{010FA419-BC32-4151-BA70-A1E02F935DD7}" sibTransId="{B9C9E5FE-0393-443C-8FBC-5EE70DBF226D}"/>
    <dgm:cxn modelId="{2404F2E9-A1AA-48DD-9468-76B761FE6690}" type="presOf" srcId="{96786712-A8B3-4634-90F9-D9240BD587FF}" destId="{CA2FE039-FD8D-4A20-B8A1-FF9C4A72E292}" srcOrd="0" destOrd="0" presId="urn:microsoft.com/office/officeart/2018/2/layout/IconVerticalSolidList"/>
    <dgm:cxn modelId="{BE4DDC8E-6334-48F2-8D16-D97E03AD4758}" type="presParOf" srcId="{1123114E-87FD-4FBA-AD7E-D1B587FEE7E9}" destId="{C1CEAC82-BCE9-4ADF-9BFD-6F19018CA6F3}" srcOrd="0" destOrd="0" presId="urn:microsoft.com/office/officeart/2018/2/layout/IconVerticalSolidList"/>
    <dgm:cxn modelId="{620216A7-8F39-4776-B083-53C097A7C1B6}" type="presParOf" srcId="{C1CEAC82-BCE9-4ADF-9BFD-6F19018CA6F3}" destId="{E24E0C58-8445-4D46-B629-21C95AA68AF6}" srcOrd="0" destOrd="0" presId="urn:microsoft.com/office/officeart/2018/2/layout/IconVerticalSolidList"/>
    <dgm:cxn modelId="{DCBBE0C6-55FC-4A01-BAD8-636483835264}" type="presParOf" srcId="{C1CEAC82-BCE9-4ADF-9BFD-6F19018CA6F3}" destId="{26EE5E64-3037-40C3-94FD-5545E420C711}" srcOrd="1" destOrd="0" presId="urn:microsoft.com/office/officeart/2018/2/layout/IconVerticalSolidList"/>
    <dgm:cxn modelId="{7086B6A0-0DDA-4818-8CAC-E3B245877987}" type="presParOf" srcId="{C1CEAC82-BCE9-4ADF-9BFD-6F19018CA6F3}" destId="{7114DFA4-AB90-46DB-BAC5-D32F233B9C85}" srcOrd="2" destOrd="0" presId="urn:microsoft.com/office/officeart/2018/2/layout/IconVerticalSolidList"/>
    <dgm:cxn modelId="{C8E1B0E1-4406-4BF1-8FE9-AA9E0686B8DE}" type="presParOf" srcId="{C1CEAC82-BCE9-4ADF-9BFD-6F19018CA6F3}" destId="{F6A6F639-6D86-49EF-855B-96EA11383E52}" srcOrd="3" destOrd="0" presId="urn:microsoft.com/office/officeart/2018/2/layout/IconVerticalSolidList"/>
    <dgm:cxn modelId="{14D89BAE-B840-41FE-A66C-AD917AE16D27}" type="presParOf" srcId="{1123114E-87FD-4FBA-AD7E-D1B587FEE7E9}" destId="{1E2B69BE-57FE-4D18-B154-36388AA1C0B5}" srcOrd="1" destOrd="0" presId="urn:microsoft.com/office/officeart/2018/2/layout/IconVerticalSolidList"/>
    <dgm:cxn modelId="{CD93B3F2-DF79-430F-B0F1-5B854B1E2219}" type="presParOf" srcId="{1123114E-87FD-4FBA-AD7E-D1B587FEE7E9}" destId="{752C85FA-75EE-4284-9F10-7E02E8B8092A}" srcOrd="2" destOrd="0" presId="urn:microsoft.com/office/officeart/2018/2/layout/IconVerticalSolidList"/>
    <dgm:cxn modelId="{DFA0C270-4552-4977-8497-BBFA4625EEEE}" type="presParOf" srcId="{752C85FA-75EE-4284-9F10-7E02E8B8092A}" destId="{29DD2FCD-271E-4478-B76A-1696199167AF}" srcOrd="0" destOrd="0" presId="urn:microsoft.com/office/officeart/2018/2/layout/IconVerticalSolidList"/>
    <dgm:cxn modelId="{49EE1D51-DB6B-4FFD-91D2-FB0562A893E4}" type="presParOf" srcId="{752C85FA-75EE-4284-9F10-7E02E8B8092A}" destId="{D98D5B31-7F6F-489A-A0A2-09E9CA8991FE}" srcOrd="1" destOrd="0" presId="urn:microsoft.com/office/officeart/2018/2/layout/IconVerticalSolidList"/>
    <dgm:cxn modelId="{42D631BB-F2D8-412E-943C-B60A561D335B}" type="presParOf" srcId="{752C85FA-75EE-4284-9F10-7E02E8B8092A}" destId="{7073696A-7CDD-4943-AF3F-5A8EC0DA30AC}" srcOrd="2" destOrd="0" presId="urn:microsoft.com/office/officeart/2018/2/layout/IconVerticalSolidList"/>
    <dgm:cxn modelId="{B4500D27-3009-44F9-8ADF-B749D3F1FCCB}" type="presParOf" srcId="{752C85FA-75EE-4284-9F10-7E02E8B8092A}" destId="{F1C71C4A-274E-4338-913E-18DB7BE95FDA}" srcOrd="3" destOrd="0" presId="urn:microsoft.com/office/officeart/2018/2/layout/IconVerticalSolidList"/>
    <dgm:cxn modelId="{94025D25-B2B1-4262-B316-2C933C6EBF7A}" type="presParOf" srcId="{1123114E-87FD-4FBA-AD7E-D1B587FEE7E9}" destId="{8603998E-B30D-4D37-B49E-F83D3AEA4EAE}" srcOrd="3" destOrd="0" presId="urn:microsoft.com/office/officeart/2018/2/layout/IconVerticalSolidList"/>
    <dgm:cxn modelId="{3176D02D-89C6-42CC-812A-A1A48D611A4A}" type="presParOf" srcId="{1123114E-87FD-4FBA-AD7E-D1B587FEE7E9}" destId="{A023AEE4-CE82-465E-B671-F988086BB354}" srcOrd="4" destOrd="0" presId="urn:microsoft.com/office/officeart/2018/2/layout/IconVerticalSolidList"/>
    <dgm:cxn modelId="{2742FE4E-4118-484C-BF60-BE858839DF02}" type="presParOf" srcId="{A023AEE4-CE82-465E-B671-F988086BB354}" destId="{323FEDA6-37F1-4550-8589-70EAE65FE77F}" srcOrd="0" destOrd="0" presId="urn:microsoft.com/office/officeart/2018/2/layout/IconVerticalSolidList"/>
    <dgm:cxn modelId="{18FFE799-3892-4F40-BE9D-F0BDE6603826}" type="presParOf" srcId="{A023AEE4-CE82-465E-B671-F988086BB354}" destId="{ABBC8632-A241-4511-89C0-03D4E2B446C1}" srcOrd="1" destOrd="0" presId="urn:microsoft.com/office/officeart/2018/2/layout/IconVerticalSolidList"/>
    <dgm:cxn modelId="{27A35A1E-64DA-41DC-B387-E338C0A98C80}" type="presParOf" srcId="{A023AEE4-CE82-465E-B671-F988086BB354}" destId="{9748DFE9-A46A-483F-9112-7BD4CD17D9D9}" srcOrd="2" destOrd="0" presId="urn:microsoft.com/office/officeart/2018/2/layout/IconVerticalSolidList"/>
    <dgm:cxn modelId="{67782CD8-4FE7-4DF2-8995-83463DB8CB64}" type="presParOf" srcId="{A023AEE4-CE82-465E-B671-F988086BB354}" destId="{CA2FE039-FD8D-4A20-B8A1-FF9C4A72E29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1542E8-D9BF-4BF9-AB99-8C46CDA2D044}" type="doc">
      <dgm:prSet loTypeId="urn:microsoft.com/office/officeart/2018/2/layout/IconVerticalSolidList" loCatId="icon" qsTypeId="urn:microsoft.com/office/officeart/2005/8/quickstyle/simple3" qsCatId="simple" csTypeId="urn:microsoft.com/office/officeart/2005/8/colors/accent2_5" csCatId="accent2" phldr="1"/>
      <dgm:spPr/>
      <dgm:t>
        <a:bodyPr/>
        <a:lstStyle/>
        <a:p>
          <a:endParaRPr lang="en-US"/>
        </a:p>
      </dgm:t>
    </dgm:pt>
    <dgm:pt modelId="{29659CA4-77C7-4184-BF9B-7F78CEE9B921}">
      <dgm:prSet custT="1"/>
      <dgm:spPr/>
      <dgm:t>
        <a:bodyPr/>
        <a:lstStyle/>
        <a:p>
          <a:pPr>
            <a:lnSpc>
              <a:spcPct val="100000"/>
            </a:lnSpc>
          </a:pPr>
          <a:r>
            <a:rPr lang="en-US" sz="2500" dirty="0">
              <a:latin typeface="Calibri" charset="0"/>
              <a:ea typeface="Calibri" charset="0"/>
              <a:cs typeface="Calibri" charset="0"/>
            </a:rPr>
            <a:t>How to study Reading Skill</a:t>
          </a:r>
        </a:p>
      </dgm:t>
    </dgm:pt>
    <dgm:pt modelId="{BA260982-6647-46BC-8AF5-159A35FE77D3}" type="parTrans" cxnId="{57108742-F892-418E-8635-9A9199618C20}">
      <dgm:prSet/>
      <dgm:spPr/>
      <dgm:t>
        <a:bodyPr/>
        <a:lstStyle/>
        <a:p>
          <a:endParaRPr lang="en-US" sz="2500">
            <a:latin typeface="Calibri" charset="0"/>
            <a:ea typeface="Calibri" charset="0"/>
            <a:cs typeface="Calibri" charset="0"/>
          </a:endParaRPr>
        </a:p>
      </dgm:t>
    </dgm:pt>
    <dgm:pt modelId="{AB5BE4E7-B2CD-4FF7-A7D7-D0E7F4CA6999}" type="sibTrans" cxnId="{57108742-F892-418E-8635-9A9199618C20}">
      <dgm:prSet/>
      <dgm:spPr/>
      <dgm:t>
        <a:bodyPr/>
        <a:lstStyle/>
        <a:p>
          <a:endParaRPr lang="en-US" sz="2500">
            <a:latin typeface="Calibri" charset="0"/>
            <a:ea typeface="Calibri" charset="0"/>
            <a:cs typeface="Calibri" charset="0"/>
          </a:endParaRPr>
        </a:p>
      </dgm:t>
    </dgm:pt>
    <dgm:pt modelId="{27C0630F-9653-4A7A-8C7D-11E8A4CDC9EB}">
      <dgm:prSet custT="1"/>
      <dgm:spPr/>
      <dgm:t>
        <a:bodyPr/>
        <a:lstStyle/>
        <a:p>
          <a:pPr>
            <a:lnSpc>
              <a:spcPct val="100000"/>
            </a:lnSpc>
          </a:pPr>
          <a:r>
            <a:rPr lang="en-US" sz="2500" dirty="0">
              <a:latin typeface="Calibri" charset="0"/>
              <a:ea typeface="Calibri" charset="0"/>
              <a:cs typeface="Calibri" charset="0"/>
            </a:rPr>
            <a:t>How to study Writing Skill</a:t>
          </a:r>
        </a:p>
      </dgm:t>
    </dgm:pt>
    <dgm:pt modelId="{B280A034-E81E-4244-BE3C-146A6BC27A60}" type="parTrans" cxnId="{7B9505CA-EB14-40C8-99DD-17D1B415400C}">
      <dgm:prSet/>
      <dgm:spPr/>
      <dgm:t>
        <a:bodyPr/>
        <a:lstStyle/>
        <a:p>
          <a:endParaRPr lang="en-US" sz="2500">
            <a:latin typeface="Calibri" charset="0"/>
            <a:ea typeface="Calibri" charset="0"/>
            <a:cs typeface="Calibri" charset="0"/>
          </a:endParaRPr>
        </a:p>
      </dgm:t>
    </dgm:pt>
    <dgm:pt modelId="{BD1AB1C0-8D8F-4862-B7B2-DD262628A286}" type="sibTrans" cxnId="{7B9505CA-EB14-40C8-99DD-17D1B415400C}">
      <dgm:prSet/>
      <dgm:spPr/>
      <dgm:t>
        <a:bodyPr/>
        <a:lstStyle/>
        <a:p>
          <a:endParaRPr lang="en-US" sz="2500">
            <a:latin typeface="Calibri" charset="0"/>
            <a:ea typeface="Calibri" charset="0"/>
            <a:cs typeface="Calibri" charset="0"/>
          </a:endParaRPr>
        </a:p>
      </dgm:t>
    </dgm:pt>
    <dgm:pt modelId="{BE377F90-50EF-489A-A735-D14334F50B99}">
      <dgm:prSet custT="1"/>
      <dgm:spPr/>
      <dgm:t>
        <a:bodyPr/>
        <a:lstStyle/>
        <a:p>
          <a:pPr>
            <a:lnSpc>
              <a:spcPct val="100000"/>
            </a:lnSpc>
          </a:pPr>
          <a:r>
            <a:rPr lang="en-US" sz="2500" dirty="0">
              <a:latin typeface="Calibri" charset="0"/>
              <a:ea typeface="Calibri" charset="0"/>
              <a:cs typeface="Calibri" charset="0"/>
            </a:rPr>
            <a:t>Course Overview</a:t>
          </a:r>
        </a:p>
      </dgm:t>
    </dgm:pt>
    <dgm:pt modelId="{C640A8DF-5655-4B51-B4AE-139A937B1B05}" type="sibTrans" cxnId="{3DABF2FC-044B-424D-9450-C97276A4F835}">
      <dgm:prSet/>
      <dgm:spPr/>
      <dgm:t>
        <a:bodyPr/>
        <a:lstStyle/>
        <a:p>
          <a:endParaRPr lang="en-US" sz="2500">
            <a:latin typeface="Calibri" charset="0"/>
            <a:ea typeface="Calibri" charset="0"/>
            <a:cs typeface="Calibri" charset="0"/>
          </a:endParaRPr>
        </a:p>
      </dgm:t>
    </dgm:pt>
    <dgm:pt modelId="{19EE5AB7-99AC-4BA3-A840-1494D548CC46}" type="parTrans" cxnId="{3DABF2FC-044B-424D-9450-C97276A4F835}">
      <dgm:prSet/>
      <dgm:spPr/>
      <dgm:t>
        <a:bodyPr/>
        <a:lstStyle/>
        <a:p>
          <a:endParaRPr lang="en-US" sz="2500">
            <a:latin typeface="Calibri" charset="0"/>
            <a:ea typeface="Calibri" charset="0"/>
            <a:cs typeface="Calibri" charset="0"/>
          </a:endParaRPr>
        </a:p>
      </dgm:t>
    </dgm:pt>
    <dgm:pt modelId="{E4E7C412-1594-4EC6-8CA4-BDF3B5CD6329}" type="pres">
      <dgm:prSet presAssocID="{7F1542E8-D9BF-4BF9-AB99-8C46CDA2D044}" presName="root" presStyleCnt="0">
        <dgm:presLayoutVars>
          <dgm:dir/>
          <dgm:resizeHandles val="exact"/>
        </dgm:presLayoutVars>
      </dgm:prSet>
      <dgm:spPr/>
    </dgm:pt>
    <dgm:pt modelId="{94BF5D5D-890D-40C8-8DF1-24995C4794C1}" type="pres">
      <dgm:prSet presAssocID="{29659CA4-77C7-4184-BF9B-7F78CEE9B921}" presName="compNode" presStyleCnt="0"/>
      <dgm:spPr/>
    </dgm:pt>
    <dgm:pt modelId="{04776D83-3DD7-42F3-98F3-6AEABA534CB7}" type="pres">
      <dgm:prSet presAssocID="{29659CA4-77C7-4184-BF9B-7F78CEE9B921}" presName="bgRect" presStyleLbl="bgShp" presStyleIdx="0" presStyleCnt="3" custLinFactNeighborX="2837" custLinFactNeighborY="10941"/>
      <dgm:spPr/>
    </dgm:pt>
    <dgm:pt modelId="{BA4CB11F-048E-4DFC-B2C4-F944A799262A}" type="pres">
      <dgm:prSet presAssocID="{29659CA4-77C7-4184-BF9B-7F78CEE9B92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s"/>
        </a:ext>
      </dgm:extLst>
    </dgm:pt>
    <dgm:pt modelId="{5929774B-7238-4646-9785-A7B8A6CEF843}" type="pres">
      <dgm:prSet presAssocID="{29659CA4-77C7-4184-BF9B-7F78CEE9B921}" presName="spaceRect" presStyleCnt="0"/>
      <dgm:spPr/>
    </dgm:pt>
    <dgm:pt modelId="{2C0A3B44-309C-4C8F-B68A-166EFBE54EFC}" type="pres">
      <dgm:prSet presAssocID="{29659CA4-77C7-4184-BF9B-7F78CEE9B921}" presName="parTx" presStyleLbl="revTx" presStyleIdx="0" presStyleCnt="3">
        <dgm:presLayoutVars>
          <dgm:chMax val="0"/>
          <dgm:chPref val="0"/>
        </dgm:presLayoutVars>
      </dgm:prSet>
      <dgm:spPr/>
    </dgm:pt>
    <dgm:pt modelId="{DFB469FC-2E80-468B-AF4A-55DFE7C3FD70}" type="pres">
      <dgm:prSet presAssocID="{AB5BE4E7-B2CD-4FF7-A7D7-D0E7F4CA6999}" presName="sibTrans" presStyleCnt="0"/>
      <dgm:spPr/>
    </dgm:pt>
    <dgm:pt modelId="{4A332DC8-3432-4213-8D9B-E5AAD039FD48}" type="pres">
      <dgm:prSet presAssocID="{27C0630F-9653-4A7A-8C7D-11E8A4CDC9EB}" presName="compNode" presStyleCnt="0"/>
      <dgm:spPr/>
    </dgm:pt>
    <dgm:pt modelId="{1FE17743-C5F6-4615-91D9-3D4BC5C2AAAC}" type="pres">
      <dgm:prSet presAssocID="{27C0630F-9653-4A7A-8C7D-11E8A4CDC9EB}" presName="bgRect" presStyleLbl="bgShp" presStyleIdx="1" presStyleCnt="3"/>
      <dgm:spPr/>
    </dgm:pt>
    <dgm:pt modelId="{E7C77915-165C-4696-BBB5-14410634C168}" type="pres">
      <dgm:prSet presAssocID="{27C0630F-9653-4A7A-8C7D-11E8A4CDC9E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raser"/>
        </a:ext>
      </dgm:extLst>
    </dgm:pt>
    <dgm:pt modelId="{FBF18F72-A88C-412F-AA1D-EB609C3669E4}" type="pres">
      <dgm:prSet presAssocID="{27C0630F-9653-4A7A-8C7D-11E8A4CDC9EB}" presName="spaceRect" presStyleCnt="0"/>
      <dgm:spPr/>
    </dgm:pt>
    <dgm:pt modelId="{1D7F7E94-58B1-4EAE-A430-9D45726BA059}" type="pres">
      <dgm:prSet presAssocID="{27C0630F-9653-4A7A-8C7D-11E8A4CDC9EB}" presName="parTx" presStyleLbl="revTx" presStyleIdx="1" presStyleCnt="3">
        <dgm:presLayoutVars>
          <dgm:chMax val="0"/>
          <dgm:chPref val="0"/>
        </dgm:presLayoutVars>
      </dgm:prSet>
      <dgm:spPr/>
    </dgm:pt>
    <dgm:pt modelId="{5F50C7A3-7A75-4308-846A-666F5A964227}" type="pres">
      <dgm:prSet presAssocID="{BD1AB1C0-8D8F-4862-B7B2-DD262628A286}" presName="sibTrans" presStyleCnt="0"/>
      <dgm:spPr/>
    </dgm:pt>
    <dgm:pt modelId="{7DA4A589-D627-4148-905F-E628D2C1276F}" type="pres">
      <dgm:prSet presAssocID="{BE377F90-50EF-489A-A735-D14334F50B99}" presName="compNode" presStyleCnt="0"/>
      <dgm:spPr/>
    </dgm:pt>
    <dgm:pt modelId="{8FC5FB9F-BA13-4F4A-AF55-77990770353B}" type="pres">
      <dgm:prSet presAssocID="{BE377F90-50EF-489A-A735-D14334F50B99}" presName="bgRect" presStyleLbl="bgShp" presStyleIdx="2" presStyleCnt="3"/>
      <dgm:spPr/>
    </dgm:pt>
    <dgm:pt modelId="{43483C98-D0C5-4F11-9D0C-6ACBF8D49B14}" type="pres">
      <dgm:prSet presAssocID="{BE377F90-50EF-489A-A735-D14334F50B9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encil"/>
        </a:ext>
      </dgm:extLst>
    </dgm:pt>
    <dgm:pt modelId="{E0FD7C4F-491B-481A-9ED5-BF7BB0F78C6E}" type="pres">
      <dgm:prSet presAssocID="{BE377F90-50EF-489A-A735-D14334F50B99}" presName="spaceRect" presStyleCnt="0"/>
      <dgm:spPr/>
    </dgm:pt>
    <dgm:pt modelId="{9C425416-44F2-4D6B-AAD3-B591CDAA2E7B}" type="pres">
      <dgm:prSet presAssocID="{BE377F90-50EF-489A-A735-D14334F50B99}" presName="parTx" presStyleLbl="revTx" presStyleIdx="2" presStyleCnt="3">
        <dgm:presLayoutVars>
          <dgm:chMax val="0"/>
          <dgm:chPref val="0"/>
        </dgm:presLayoutVars>
      </dgm:prSet>
      <dgm:spPr/>
    </dgm:pt>
  </dgm:ptLst>
  <dgm:cxnLst>
    <dgm:cxn modelId="{57108742-F892-418E-8635-9A9199618C20}" srcId="{7F1542E8-D9BF-4BF9-AB99-8C46CDA2D044}" destId="{29659CA4-77C7-4184-BF9B-7F78CEE9B921}" srcOrd="0" destOrd="0" parTransId="{BA260982-6647-46BC-8AF5-159A35FE77D3}" sibTransId="{AB5BE4E7-B2CD-4FF7-A7D7-D0E7F4CA6999}"/>
    <dgm:cxn modelId="{99088449-C979-4BBB-B31E-95EA9E068A5D}" type="presOf" srcId="{29659CA4-77C7-4184-BF9B-7F78CEE9B921}" destId="{2C0A3B44-309C-4C8F-B68A-166EFBE54EFC}" srcOrd="0" destOrd="0" presId="urn:microsoft.com/office/officeart/2018/2/layout/IconVerticalSolidList"/>
    <dgm:cxn modelId="{CB0AD64A-5A9A-4891-A656-390C777D3A62}" type="presOf" srcId="{7F1542E8-D9BF-4BF9-AB99-8C46CDA2D044}" destId="{E4E7C412-1594-4EC6-8CA4-BDF3B5CD6329}" srcOrd="0" destOrd="0" presId="urn:microsoft.com/office/officeart/2018/2/layout/IconVerticalSolidList"/>
    <dgm:cxn modelId="{93569B8E-0C22-4A6F-AD46-5EFF2A053EA3}" type="presOf" srcId="{27C0630F-9653-4A7A-8C7D-11E8A4CDC9EB}" destId="{1D7F7E94-58B1-4EAE-A430-9D45726BA059}" srcOrd="0" destOrd="0" presId="urn:microsoft.com/office/officeart/2018/2/layout/IconVerticalSolidList"/>
    <dgm:cxn modelId="{0C9F648F-5913-4886-A3BA-CA25B2136E05}" type="presOf" srcId="{BE377F90-50EF-489A-A735-D14334F50B99}" destId="{9C425416-44F2-4D6B-AAD3-B591CDAA2E7B}" srcOrd="0" destOrd="0" presId="urn:microsoft.com/office/officeart/2018/2/layout/IconVerticalSolidList"/>
    <dgm:cxn modelId="{7B9505CA-EB14-40C8-99DD-17D1B415400C}" srcId="{7F1542E8-D9BF-4BF9-AB99-8C46CDA2D044}" destId="{27C0630F-9653-4A7A-8C7D-11E8A4CDC9EB}" srcOrd="1" destOrd="0" parTransId="{B280A034-E81E-4244-BE3C-146A6BC27A60}" sibTransId="{BD1AB1C0-8D8F-4862-B7B2-DD262628A286}"/>
    <dgm:cxn modelId="{3DABF2FC-044B-424D-9450-C97276A4F835}" srcId="{7F1542E8-D9BF-4BF9-AB99-8C46CDA2D044}" destId="{BE377F90-50EF-489A-A735-D14334F50B99}" srcOrd="2" destOrd="0" parTransId="{19EE5AB7-99AC-4BA3-A840-1494D548CC46}" sibTransId="{C640A8DF-5655-4B51-B4AE-139A937B1B05}"/>
    <dgm:cxn modelId="{6D5EAF60-C56B-44B5-8395-5A1C61F317DF}" type="presParOf" srcId="{E4E7C412-1594-4EC6-8CA4-BDF3B5CD6329}" destId="{94BF5D5D-890D-40C8-8DF1-24995C4794C1}" srcOrd="0" destOrd="0" presId="urn:microsoft.com/office/officeart/2018/2/layout/IconVerticalSolidList"/>
    <dgm:cxn modelId="{93DAC4C8-CDAD-4090-A51E-2CC270A8FE79}" type="presParOf" srcId="{94BF5D5D-890D-40C8-8DF1-24995C4794C1}" destId="{04776D83-3DD7-42F3-98F3-6AEABA534CB7}" srcOrd="0" destOrd="0" presId="urn:microsoft.com/office/officeart/2018/2/layout/IconVerticalSolidList"/>
    <dgm:cxn modelId="{6C20A5F9-6E09-4BB0-943C-712492333245}" type="presParOf" srcId="{94BF5D5D-890D-40C8-8DF1-24995C4794C1}" destId="{BA4CB11F-048E-4DFC-B2C4-F944A799262A}" srcOrd="1" destOrd="0" presId="urn:microsoft.com/office/officeart/2018/2/layout/IconVerticalSolidList"/>
    <dgm:cxn modelId="{DC6312D2-4284-4831-A89A-77A65BD9BBBA}" type="presParOf" srcId="{94BF5D5D-890D-40C8-8DF1-24995C4794C1}" destId="{5929774B-7238-4646-9785-A7B8A6CEF843}" srcOrd="2" destOrd="0" presId="urn:microsoft.com/office/officeart/2018/2/layout/IconVerticalSolidList"/>
    <dgm:cxn modelId="{62F61843-7D13-420F-8CB4-0E795C7425F2}" type="presParOf" srcId="{94BF5D5D-890D-40C8-8DF1-24995C4794C1}" destId="{2C0A3B44-309C-4C8F-B68A-166EFBE54EFC}" srcOrd="3" destOrd="0" presId="urn:microsoft.com/office/officeart/2018/2/layout/IconVerticalSolidList"/>
    <dgm:cxn modelId="{BC5975B0-A0FB-4231-B82F-3E8FF57F9884}" type="presParOf" srcId="{E4E7C412-1594-4EC6-8CA4-BDF3B5CD6329}" destId="{DFB469FC-2E80-468B-AF4A-55DFE7C3FD70}" srcOrd="1" destOrd="0" presId="urn:microsoft.com/office/officeart/2018/2/layout/IconVerticalSolidList"/>
    <dgm:cxn modelId="{C268D139-E1A3-484A-8994-6EDD5303FBC7}" type="presParOf" srcId="{E4E7C412-1594-4EC6-8CA4-BDF3B5CD6329}" destId="{4A332DC8-3432-4213-8D9B-E5AAD039FD48}" srcOrd="2" destOrd="0" presId="urn:microsoft.com/office/officeart/2018/2/layout/IconVerticalSolidList"/>
    <dgm:cxn modelId="{A89B2C21-38F8-4197-9260-5C3819FB64C6}" type="presParOf" srcId="{4A332DC8-3432-4213-8D9B-E5AAD039FD48}" destId="{1FE17743-C5F6-4615-91D9-3D4BC5C2AAAC}" srcOrd="0" destOrd="0" presId="urn:microsoft.com/office/officeart/2018/2/layout/IconVerticalSolidList"/>
    <dgm:cxn modelId="{3793E726-5110-4248-8372-E9A219452D64}" type="presParOf" srcId="{4A332DC8-3432-4213-8D9B-E5AAD039FD48}" destId="{E7C77915-165C-4696-BBB5-14410634C168}" srcOrd="1" destOrd="0" presId="urn:microsoft.com/office/officeart/2018/2/layout/IconVerticalSolidList"/>
    <dgm:cxn modelId="{B90A71A7-BC2D-435A-80A0-35D9CFB270BB}" type="presParOf" srcId="{4A332DC8-3432-4213-8D9B-E5AAD039FD48}" destId="{FBF18F72-A88C-412F-AA1D-EB609C3669E4}" srcOrd="2" destOrd="0" presId="urn:microsoft.com/office/officeart/2018/2/layout/IconVerticalSolidList"/>
    <dgm:cxn modelId="{535D07E6-F7F2-4103-A971-0B329B0630FF}" type="presParOf" srcId="{4A332DC8-3432-4213-8D9B-E5AAD039FD48}" destId="{1D7F7E94-58B1-4EAE-A430-9D45726BA059}" srcOrd="3" destOrd="0" presId="urn:microsoft.com/office/officeart/2018/2/layout/IconVerticalSolidList"/>
    <dgm:cxn modelId="{ED1AF3FA-44DE-4EFF-B735-38AF96247158}" type="presParOf" srcId="{E4E7C412-1594-4EC6-8CA4-BDF3B5CD6329}" destId="{5F50C7A3-7A75-4308-846A-666F5A964227}" srcOrd="3" destOrd="0" presId="urn:microsoft.com/office/officeart/2018/2/layout/IconVerticalSolidList"/>
    <dgm:cxn modelId="{D0304F41-19C8-4306-B5FC-F8D3966F8C66}" type="presParOf" srcId="{E4E7C412-1594-4EC6-8CA4-BDF3B5CD6329}" destId="{7DA4A589-D627-4148-905F-E628D2C1276F}" srcOrd="4" destOrd="0" presId="urn:microsoft.com/office/officeart/2018/2/layout/IconVerticalSolidList"/>
    <dgm:cxn modelId="{D67C9ACE-B87F-41E3-A471-3E8EC31CFABA}" type="presParOf" srcId="{7DA4A589-D627-4148-905F-E628D2C1276F}" destId="{8FC5FB9F-BA13-4F4A-AF55-77990770353B}" srcOrd="0" destOrd="0" presId="urn:microsoft.com/office/officeart/2018/2/layout/IconVerticalSolidList"/>
    <dgm:cxn modelId="{05EFFF09-63B1-4A82-9861-25899154C91A}" type="presParOf" srcId="{7DA4A589-D627-4148-905F-E628D2C1276F}" destId="{43483C98-D0C5-4F11-9D0C-6ACBF8D49B14}" srcOrd="1" destOrd="0" presId="urn:microsoft.com/office/officeart/2018/2/layout/IconVerticalSolidList"/>
    <dgm:cxn modelId="{927398D1-3114-4BE8-BE0A-7D66FE2713C7}" type="presParOf" srcId="{7DA4A589-D627-4148-905F-E628D2C1276F}" destId="{E0FD7C4F-491B-481A-9ED5-BF7BB0F78C6E}" srcOrd="2" destOrd="0" presId="urn:microsoft.com/office/officeart/2018/2/layout/IconVerticalSolidList"/>
    <dgm:cxn modelId="{38378B66-AE18-4787-8045-B546D8555566}" type="presParOf" srcId="{7DA4A589-D627-4148-905F-E628D2C1276F}" destId="{9C425416-44F2-4D6B-AAD3-B591CDAA2E7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06977A-CE0E-FC4D-BE55-70E179429399}" type="doc">
      <dgm:prSet loTypeId="urn:microsoft.com/office/officeart/2016/7/layout/RepeatingBendingProcessNew" loCatId="process" qsTypeId="urn:microsoft.com/office/officeart/2005/8/quickstyle/simple1" qsCatId="simple" csTypeId="urn:microsoft.com/office/officeart/2005/8/colors/colorful1" csCatId="colorful" phldr="1"/>
      <dgm:spPr/>
    </dgm:pt>
    <dgm:pt modelId="{86227A8E-E1CA-DC4C-BB79-8461F7349246}">
      <dgm:prSet phldrT="[Text]"/>
      <dgm:spPr/>
      <dgm:t>
        <a:bodyPr/>
        <a:lstStyle/>
        <a:p>
          <a:r>
            <a:rPr lang="en-US" b="1"/>
            <a:t>Pre-writing</a:t>
          </a:r>
        </a:p>
        <a:p>
          <a:r>
            <a:rPr lang="en-US"/>
            <a:t>- Reading</a:t>
          </a:r>
        </a:p>
        <a:p>
          <a:r>
            <a:rPr lang="en-US"/>
            <a:t> - Planning</a:t>
          </a:r>
        </a:p>
        <a:p>
          <a:r>
            <a:rPr lang="en-US"/>
            <a:t>Brainstorming, outline </a:t>
          </a:r>
        </a:p>
        <a:p>
          <a:endParaRPr lang="en-US"/>
        </a:p>
      </dgm:t>
    </dgm:pt>
    <dgm:pt modelId="{3815AC87-5CA4-8B46-8A36-AB05F3376418}" type="parTrans" cxnId="{7471D496-EC9D-884E-ABE0-50B0ED5E8C9E}">
      <dgm:prSet/>
      <dgm:spPr/>
      <dgm:t>
        <a:bodyPr/>
        <a:lstStyle/>
        <a:p>
          <a:endParaRPr lang="en-US"/>
        </a:p>
      </dgm:t>
    </dgm:pt>
    <dgm:pt modelId="{18E1E2F5-8E3E-DE4C-A23B-4719D82574EC}" type="sibTrans" cxnId="{7471D496-EC9D-884E-ABE0-50B0ED5E8C9E}">
      <dgm:prSet/>
      <dgm:spPr/>
      <dgm:t>
        <a:bodyPr/>
        <a:lstStyle/>
        <a:p>
          <a:endParaRPr lang="en-US"/>
        </a:p>
      </dgm:t>
    </dgm:pt>
    <dgm:pt modelId="{5E2B023D-985A-6846-B192-EB5978D54B02}">
      <dgm:prSet phldrT="[Text]"/>
      <dgm:spPr/>
      <dgm:t>
        <a:bodyPr/>
        <a:lstStyle/>
        <a:p>
          <a:r>
            <a:rPr lang="en-US" dirty="0"/>
            <a:t>While Writing</a:t>
          </a:r>
        </a:p>
        <a:p>
          <a:r>
            <a:rPr lang="en-US" dirty="0"/>
            <a:t>- Drafting </a:t>
          </a:r>
        </a:p>
        <a:p>
          <a:r>
            <a:rPr lang="en-US" dirty="0"/>
            <a:t>- Revising </a:t>
          </a:r>
        </a:p>
      </dgm:t>
    </dgm:pt>
    <dgm:pt modelId="{C8996756-7CE4-F54B-A8FD-8D235312EADC}" type="parTrans" cxnId="{30ACD58A-4D19-B047-93D9-7B1AD0AF6318}">
      <dgm:prSet/>
      <dgm:spPr/>
      <dgm:t>
        <a:bodyPr/>
        <a:lstStyle/>
        <a:p>
          <a:endParaRPr lang="en-US"/>
        </a:p>
      </dgm:t>
    </dgm:pt>
    <dgm:pt modelId="{5B97CD71-FD4E-574C-912B-ADFC9E3270F4}" type="sibTrans" cxnId="{30ACD58A-4D19-B047-93D9-7B1AD0AF6318}">
      <dgm:prSet/>
      <dgm:spPr/>
      <dgm:t>
        <a:bodyPr/>
        <a:lstStyle/>
        <a:p>
          <a:endParaRPr lang="en-US"/>
        </a:p>
      </dgm:t>
    </dgm:pt>
    <dgm:pt modelId="{97FE5022-2A47-384F-A733-07891C63B5E2}">
      <dgm:prSet phldrT="[Text]"/>
      <dgm:spPr/>
      <dgm:t>
        <a:bodyPr/>
        <a:lstStyle/>
        <a:p>
          <a:r>
            <a:rPr lang="en-US" dirty="0"/>
            <a:t>Post – writing</a:t>
          </a:r>
        </a:p>
        <a:p>
          <a:r>
            <a:rPr lang="en-US" dirty="0"/>
            <a:t>- Editing </a:t>
          </a:r>
        </a:p>
        <a:p>
          <a:r>
            <a:rPr lang="en-US" dirty="0"/>
            <a:t>- Feedback</a:t>
          </a:r>
        </a:p>
        <a:p>
          <a:r>
            <a:rPr lang="en-US" dirty="0"/>
            <a:t>Rewriting</a:t>
          </a:r>
        </a:p>
      </dgm:t>
    </dgm:pt>
    <dgm:pt modelId="{79646C20-9175-E540-93C9-33AA0A8557DC}" type="parTrans" cxnId="{8880D7D1-2639-1F41-926D-A6AD7BC21739}">
      <dgm:prSet/>
      <dgm:spPr/>
      <dgm:t>
        <a:bodyPr/>
        <a:lstStyle/>
        <a:p>
          <a:endParaRPr lang="en-US"/>
        </a:p>
      </dgm:t>
    </dgm:pt>
    <dgm:pt modelId="{F575A037-26D0-7647-9536-EAE127A9A9DC}" type="sibTrans" cxnId="{8880D7D1-2639-1F41-926D-A6AD7BC21739}">
      <dgm:prSet/>
      <dgm:spPr/>
      <dgm:t>
        <a:bodyPr/>
        <a:lstStyle/>
        <a:p>
          <a:endParaRPr lang="en-US"/>
        </a:p>
      </dgm:t>
    </dgm:pt>
    <dgm:pt modelId="{15DB3642-4095-5C4A-BB3A-705378E15A45}" type="pres">
      <dgm:prSet presAssocID="{2C06977A-CE0E-FC4D-BE55-70E179429399}" presName="Name0" presStyleCnt="0">
        <dgm:presLayoutVars>
          <dgm:dir/>
          <dgm:resizeHandles val="exact"/>
        </dgm:presLayoutVars>
      </dgm:prSet>
      <dgm:spPr/>
    </dgm:pt>
    <dgm:pt modelId="{6A6D7112-2B0D-3D48-9E2B-F2A4AAE62115}" type="pres">
      <dgm:prSet presAssocID="{86227A8E-E1CA-DC4C-BB79-8461F7349246}" presName="node" presStyleLbl="node1" presStyleIdx="0" presStyleCnt="3">
        <dgm:presLayoutVars>
          <dgm:bulletEnabled val="1"/>
        </dgm:presLayoutVars>
      </dgm:prSet>
      <dgm:spPr/>
    </dgm:pt>
    <dgm:pt modelId="{8BF2E760-598B-EF40-B0E6-3D02D201DE48}" type="pres">
      <dgm:prSet presAssocID="{18E1E2F5-8E3E-DE4C-A23B-4719D82574EC}" presName="sibTrans" presStyleLbl="sibTrans1D1" presStyleIdx="0" presStyleCnt="2"/>
      <dgm:spPr/>
    </dgm:pt>
    <dgm:pt modelId="{55604C49-283F-B045-AADC-7E9BC1CAB125}" type="pres">
      <dgm:prSet presAssocID="{18E1E2F5-8E3E-DE4C-A23B-4719D82574EC}" presName="connectorText" presStyleLbl="sibTrans1D1" presStyleIdx="0" presStyleCnt="2"/>
      <dgm:spPr/>
    </dgm:pt>
    <dgm:pt modelId="{226BF423-964B-4543-A7F1-77D5721FF7FE}" type="pres">
      <dgm:prSet presAssocID="{5E2B023D-985A-6846-B192-EB5978D54B02}" presName="node" presStyleLbl="node1" presStyleIdx="1" presStyleCnt="3">
        <dgm:presLayoutVars>
          <dgm:bulletEnabled val="1"/>
        </dgm:presLayoutVars>
      </dgm:prSet>
      <dgm:spPr/>
    </dgm:pt>
    <dgm:pt modelId="{4C029F11-9220-4F48-8936-CAA81E7C2DBD}" type="pres">
      <dgm:prSet presAssocID="{5B97CD71-FD4E-574C-912B-ADFC9E3270F4}" presName="sibTrans" presStyleLbl="sibTrans1D1" presStyleIdx="1" presStyleCnt="2"/>
      <dgm:spPr/>
    </dgm:pt>
    <dgm:pt modelId="{A0985032-164F-2B41-ACAE-C22725D6A3D5}" type="pres">
      <dgm:prSet presAssocID="{5B97CD71-FD4E-574C-912B-ADFC9E3270F4}" presName="connectorText" presStyleLbl="sibTrans1D1" presStyleIdx="1" presStyleCnt="2"/>
      <dgm:spPr/>
    </dgm:pt>
    <dgm:pt modelId="{387D149A-38D6-0A48-A8C9-AC8F20E0A51B}" type="pres">
      <dgm:prSet presAssocID="{97FE5022-2A47-384F-A733-07891C63B5E2}" presName="node" presStyleLbl="node1" presStyleIdx="2" presStyleCnt="3">
        <dgm:presLayoutVars>
          <dgm:bulletEnabled val="1"/>
        </dgm:presLayoutVars>
      </dgm:prSet>
      <dgm:spPr/>
    </dgm:pt>
  </dgm:ptLst>
  <dgm:cxnLst>
    <dgm:cxn modelId="{B2FF8629-E84F-2E48-8FD4-5EF9DEC3F77E}" type="presOf" srcId="{86227A8E-E1CA-DC4C-BB79-8461F7349246}" destId="{6A6D7112-2B0D-3D48-9E2B-F2A4AAE62115}" srcOrd="0" destOrd="0" presId="urn:microsoft.com/office/officeart/2016/7/layout/RepeatingBendingProcessNew"/>
    <dgm:cxn modelId="{53170F63-5BF1-FC49-A472-B23589E8960B}" type="presOf" srcId="{5B97CD71-FD4E-574C-912B-ADFC9E3270F4}" destId="{4C029F11-9220-4F48-8936-CAA81E7C2DBD}" srcOrd="0" destOrd="0" presId="urn:microsoft.com/office/officeart/2016/7/layout/RepeatingBendingProcessNew"/>
    <dgm:cxn modelId="{30ACD58A-4D19-B047-93D9-7B1AD0AF6318}" srcId="{2C06977A-CE0E-FC4D-BE55-70E179429399}" destId="{5E2B023D-985A-6846-B192-EB5978D54B02}" srcOrd="1" destOrd="0" parTransId="{C8996756-7CE4-F54B-A8FD-8D235312EADC}" sibTransId="{5B97CD71-FD4E-574C-912B-ADFC9E3270F4}"/>
    <dgm:cxn modelId="{7471D496-EC9D-884E-ABE0-50B0ED5E8C9E}" srcId="{2C06977A-CE0E-FC4D-BE55-70E179429399}" destId="{86227A8E-E1CA-DC4C-BB79-8461F7349246}" srcOrd="0" destOrd="0" parTransId="{3815AC87-5CA4-8B46-8A36-AB05F3376418}" sibTransId="{18E1E2F5-8E3E-DE4C-A23B-4719D82574EC}"/>
    <dgm:cxn modelId="{BAC624A0-93C3-4848-8780-EDF1B78A6407}" type="presOf" srcId="{18E1E2F5-8E3E-DE4C-A23B-4719D82574EC}" destId="{55604C49-283F-B045-AADC-7E9BC1CAB125}" srcOrd="1" destOrd="0" presId="urn:microsoft.com/office/officeart/2016/7/layout/RepeatingBendingProcessNew"/>
    <dgm:cxn modelId="{C281E7B9-50AA-7740-9AA1-3CB425564C3E}" type="presOf" srcId="{97FE5022-2A47-384F-A733-07891C63B5E2}" destId="{387D149A-38D6-0A48-A8C9-AC8F20E0A51B}" srcOrd="0" destOrd="0" presId="urn:microsoft.com/office/officeart/2016/7/layout/RepeatingBendingProcessNew"/>
    <dgm:cxn modelId="{5618F7CF-0C55-014B-B2B9-CF9D99B3831A}" type="presOf" srcId="{5E2B023D-985A-6846-B192-EB5978D54B02}" destId="{226BF423-964B-4543-A7F1-77D5721FF7FE}" srcOrd="0" destOrd="0" presId="urn:microsoft.com/office/officeart/2016/7/layout/RepeatingBendingProcessNew"/>
    <dgm:cxn modelId="{8880D7D1-2639-1F41-926D-A6AD7BC21739}" srcId="{2C06977A-CE0E-FC4D-BE55-70E179429399}" destId="{97FE5022-2A47-384F-A733-07891C63B5E2}" srcOrd="2" destOrd="0" parTransId="{79646C20-9175-E540-93C9-33AA0A8557DC}" sibTransId="{F575A037-26D0-7647-9536-EAE127A9A9DC}"/>
    <dgm:cxn modelId="{4AF95DDC-E8E1-BB41-8903-F9D71E86D07D}" type="presOf" srcId="{18E1E2F5-8E3E-DE4C-A23B-4719D82574EC}" destId="{8BF2E760-598B-EF40-B0E6-3D02D201DE48}" srcOrd="0" destOrd="0" presId="urn:microsoft.com/office/officeart/2016/7/layout/RepeatingBendingProcessNew"/>
    <dgm:cxn modelId="{EF91BFE0-7032-3249-B9E4-FA2AD9A0AFA9}" type="presOf" srcId="{5B97CD71-FD4E-574C-912B-ADFC9E3270F4}" destId="{A0985032-164F-2B41-ACAE-C22725D6A3D5}" srcOrd="1" destOrd="0" presId="urn:microsoft.com/office/officeart/2016/7/layout/RepeatingBendingProcessNew"/>
    <dgm:cxn modelId="{E893D7EC-C9A2-E84F-B91D-0DA5502CD141}" type="presOf" srcId="{2C06977A-CE0E-FC4D-BE55-70E179429399}" destId="{15DB3642-4095-5C4A-BB3A-705378E15A45}" srcOrd="0" destOrd="0" presId="urn:microsoft.com/office/officeart/2016/7/layout/RepeatingBendingProcessNew"/>
    <dgm:cxn modelId="{F55FF976-2F49-A348-8595-9BC8BB6D2F99}" type="presParOf" srcId="{15DB3642-4095-5C4A-BB3A-705378E15A45}" destId="{6A6D7112-2B0D-3D48-9E2B-F2A4AAE62115}" srcOrd="0" destOrd="0" presId="urn:microsoft.com/office/officeart/2016/7/layout/RepeatingBendingProcessNew"/>
    <dgm:cxn modelId="{059B848E-DA4E-D24C-8E6B-788A1E8943B2}" type="presParOf" srcId="{15DB3642-4095-5C4A-BB3A-705378E15A45}" destId="{8BF2E760-598B-EF40-B0E6-3D02D201DE48}" srcOrd="1" destOrd="0" presId="urn:microsoft.com/office/officeart/2016/7/layout/RepeatingBendingProcessNew"/>
    <dgm:cxn modelId="{E69BBF87-8FDE-614B-B44F-E2502C888669}" type="presParOf" srcId="{8BF2E760-598B-EF40-B0E6-3D02D201DE48}" destId="{55604C49-283F-B045-AADC-7E9BC1CAB125}" srcOrd="0" destOrd="0" presId="urn:microsoft.com/office/officeart/2016/7/layout/RepeatingBendingProcessNew"/>
    <dgm:cxn modelId="{F67DEBD8-A025-9A44-9BBF-BBCF18F8B37B}" type="presParOf" srcId="{15DB3642-4095-5C4A-BB3A-705378E15A45}" destId="{226BF423-964B-4543-A7F1-77D5721FF7FE}" srcOrd="2" destOrd="0" presId="urn:microsoft.com/office/officeart/2016/7/layout/RepeatingBendingProcessNew"/>
    <dgm:cxn modelId="{E7A62710-0178-0E48-9D0C-C32ED96FDA70}" type="presParOf" srcId="{15DB3642-4095-5C4A-BB3A-705378E15A45}" destId="{4C029F11-9220-4F48-8936-CAA81E7C2DBD}" srcOrd="3" destOrd="0" presId="urn:microsoft.com/office/officeart/2016/7/layout/RepeatingBendingProcessNew"/>
    <dgm:cxn modelId="{94878BB7-8E08-504E-83C3-085DAE573192}" type="presParOf" srcId="{4C029F11-9220-4F48-8936-CAA81E7C2DBD}" destId="{A0985032-164F-2B41-ACAE-C22725D6A3D5}" srcOrd="0" destOrd="0" presId="urn:microsoft.com/office/officeart/2016/7/layout/RepeatingBendingProcessNew"/>
    <dgm:cxn modelId="{8C9D0513-5DF8-3843-96C8-0941A75DF3DF}" type="presParOf" srcId="{15DB3642-4095-5C4A-BB3A-705378E15A45}" destId="{387D149A-38D6-0A48-A8C9-AC8F20E0A51B}" srcOrd="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E0C58-8445-4D46-B629-21C95AA68AF6}">
      <dsp:nvSpPr>
        <dsp:cNvPr id="0" name=""/>
        <dsp:cNvSpPr/>
      </dsp:nvSpPr>
      <dsp:spPr>
        <a:xfrm>
          <a:off x="0" y="531"/>
          <a:ext cx="10515600" cy="1242935"/>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EE5E64-3037-40C3-94FD-5545E420C711}">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A6F639-6D86-49EF-855B-96EA11383E52}">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0" i="0" kern="1200" dirty="0"/>
            <a:t>Participation: 10%</a:t>
          </a:r>
          <a:endParaRPr lang="en-US" sz="2500" kern="1200" dirty="0"/>
        </a:p>
      </dsp:txBody>
      <dsp:txXfrm>
        <a:off x="1435590" y="531"/>
        <a:ext cx="9080009" cy="1242935"/>
      </dsp:txXfrm>
    </dsp:sp>
    <dsp:sp modelId="{29DD2FCD-271E-4478-B76A-1696199167AF}">
      <dsp:nvSpPr>
        <dsp:cNvPr id="0" name=""/>
        <dsp:cNvSpPr/>
      </dsp:nvSpPr>
      <dsp:spPr>
        <a:xfrm>
          <a:off x="0" y="1554201"/>
          <a:ext cx="10515600" cy="1242935"/>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8D5B31-7F6F-489A-A0A2-09E9CA8991FE}">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71C4A-274E-4338-913E-18DB7BE95FDA}">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0" i="0" kern="1200" dirty="0"/>
            <a:t>Quiz: 30%</a:t>
          </a:r>
          <a:endParaRPr lang="en-US" sz="2500" kern="1200" dirty="0"/>
        </a:p>
      </dsp:txBody>
      <dsp:txXfrm>
        <a:off x="1435590" y="1554201"/>
        <a:ext cx="9080009" cy="1242935"/>
      </dsp:txXfrm>
    </dsp:sp>
    <dsp:sp modelId="{323FEDA6-37F1-4550-8589-70EAE65FE77F}">
      <dsp:nvSpPr>
        <dsp:cNvPr id="0" name=""/>
        <dsp:cNvSpPr/>
      </dsp:nvSpPr>
      <dsp:spPr>
        <a:xfrm>
          <a:off x="0" y="3107870"/>
          <a:ext cx="10515600" cy="1242935"/>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BC8632-A241-4511-89C0-03D4E2B446C1}">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2FE039-FD8D-4A20-B8A1-FF9C4A72E292}">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0" i="0" kern="1200"/>
            <a:t>Reflection: 60%</a:t>
          </a:r>
          <a:endParaRPr lang="en-US" sz="2500" kern="1200"/>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76D83-3DD7-42F3-98F3-6AEABA534CB7}">
      <dsp:nvSpPr>
        <dsp:cNvPr id="0" name=""/>
        <dsp:cNvSpPr/>
      </dsp:nvSpPr>
      <dsp:spPr>
        <a:xfrm>
          <a:off x="0" y="148993"/>
          <a:ext cx="5644915" cy="1356495"/>
        </a:xfrm>
        <a:prstGeom prst="roundRect">
          <a:avLst>
            <a:gd name="adj" fmla="val 10000"/>
          </a:avLst>
        </a:prstGeom>
        <a:solidFill>
          <a:schemeClr val="accent2">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BA4CB11F-048E-4DFC-B2C4-F944A799262A}">
      <dsp:nvSpPr>
        <dsp:cNvPr id="0" name=""/>
        <dsp:cNvSpPr/>
      </dsp:nvSpPr>
      <dsp:spPr>
        <a:xfrm>
          <a:off x="410339" y="305791"/>
          <a:ext cx="746072" cy="7460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C0A3B44-309C-4C8F-B68A-166EFBE54EFC}">
      <dsp:nvSpPr>
        <dsp:cNvPr id="0" name=""/>
        <dsp:cNvSpPr/>
      </dsp:nvSpPr>
      <dsp:spPr>
        <a:xfrm>
          <a:off x="1566751" y="579"/>
          <a:ext cx="4078163" cy="1356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562" tIns="143562" rIns="143562" bIns="143562"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Calibri" charset="0"/>
              <a:ea typeface="Calibri" charset="0"/>
              <a:cs typeface="Calibri" charset="0"/>
            </a:rPr>
            <a:t>How to study Reading Skill</a:t>
          </a:r>
        </a:p>
      </dsp:txBody>
      <dsp:txXfrm>
        <a:off x="1566751" y="579"/>
        <a:ext cx="4078163" cy="1356495"/>
      </dsp:txXfrm>
    </dsp:sp>
    <dsp:sp modelId="{1FE17743-C5F6-4615-91D9-3D4BC5C2AAAC}">
      <dsp:nvSpPr>
        <dsp:cNvPr id="0" name=""/>
        <dsp:cNvSpPr/>
      </dsp:nvSpPr>
      <dsp:spPr>
        <a:xfrm>
          <a:off x="0" y="1696198"/>
          <a:ext cx="5644915" cy="1356495"/>
        </a:xfrm>
        <a:prstGeom prst="roundRect">
          <a:avLst>
            <a:gd name="adj" fmla="val 10000"/>
          </a:avLst>
        </a:prstGeom>
        <a:solidFill>
          <a:schemeClr val="accent2">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E7C77915-165C-4696-BBB5-14410634C168}">
      <dsp:nvSpPr>
        <dsp:cNvPr id="0" name=""/>
        <dsp:cNvSpPr/>
      </dsp:nvSpPr>
      <dsp:spPr>
        <a:xfrm>
          <a:off x="410339" y="2001409"/>
          <a:ext cx="746072" cy="7460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D7F7E94-58B1-4EAE-A430-9D45726BA059}">
      <dsp:nvSpPr>
        <dsp:cNvPr id="0" name=""/>
        <dsp:cNvSpPr/>
      </dsp:nvSpPr>
      <dsp:spPr>
        <a:xfrm>
          <a:off x="1566751" y="1696198"/>
          <a:ext cx="4078163" cy="1356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562" tIns="143562" rIns="143562" bIns="143562"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Calibri" charset="0"/>
              <a:ea typeface="Calibri" charset="0"/>
              <a:cs typeface="Calibri" charset="0"/>
            </a:rPr>
            <a:t>How to study Writing Skill</a:t>
          </a:r>
        </a:p>
      </dsp:txBody>
      <dsp:txXfrm>
        <a:off x="1566751" y="1696198"/>
        <a:ext cx="4078163" cy="1356495"/>
      </dsp:txXfrm>
    </dsp:sp>
    <dsp:sp modelId="{8FC5FB9F-BA13-4F4A-AF55-77990770353B}">
      <dsp:nvSpPr>
        <dsp:cNvPr id="0" name=""/>
        <dsp:cNvSpPr/>
      </dsp:nvSpPr>
      <dsp:spPr>
        <a:xfrm>
          <a:off x="0" y="3391817"/>
          <a:ext cx="5644915" cy="1356495"/>
        </a:xfrm>
        <a:prstGeom prst="roundRect">
          <a:avLst>
            <a:gd name="adj" fmla="val 10000"/>
          </a:avLst>
        </a:prstGeom>
        <a:solidFill>
          <a:schemeClr val="accent2">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43483C98-D0C5-4F11-9D0C-6ACBF8D49B14}">
      <dsp:nvSpPr>
        <dsp:cNvPr id="0" name=""/>
        <dsp:cNvSpPr/>
      </dsp:nvSpPr>
      <dsp:spPr>
        <a:xfrm>
          <a:off x="410339" y="3697028"/>
          <a:ext cx="746072" cy="7460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C425416-44F2-4D6B-AAD3-B591CDAA2E7B}">
      <dsp:nvSpPr>
        <dsp:cNvPr id="0" name=""/>
        <dsp:cNvSpPr/>
      </dsp:nvSpPr>
      <dsp:spPr>
        <a:xfrm>
          <a:off x="1566751" y="3391817"/>
          <a:ext cx="4078163" cy="1356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562" tIns="143562" rIns="143562" bIns="143562"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Calibri" charset="0"/>
              <a:ea typeface="Calibri" charset="0"/>
              <a:cs typeface="Calibri" charset="0"/>
            </a:rPr>
            <a:t>Course Overview</a:t>
          </a:r>
        </a:p>
      </dsp:txBody>
      <dsp:txXfrm>
        <a:off x="1566751" y="3391817"/>
        <a:ext cx="4078163" cy="13564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2E760-598B-EF40-B0E6-3D02D201DE48}">
      <dsp:nvSpPr>
        <dsp:cNvPr id="0" name=""/>
        <dsp:cNvSpPr/>
      </dsp:nvSpPr>
      <dsp:spPr>
        <a:xfrm>
          <a:off x="3040792" y="1928718"/>
          <a:ext cx="667342" cy="91440"/>
        </a:xfrm>
        <a:custGeom>
          <a:avLst/>
          <a:gdLst/>
          <a:ahLst/>
          <a:cxnLst/>
          <a:rect l="0" t="0" r="0" b="0"/>
          <a:pathLst>
            <a:path>
              <a:moveTo>
                <a:pt x="0" y="45720"/>
              </a:moveTo>
              <a:lnTo>
                <a:pt x="667342"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1970948"/>
        <a:ext cx="34897" cy="6979"/>
      </dsp:txXfrm>
    </dsp:sp>
    <dsp:sp modelId="{6A6D7112-2B0D-3D48-9E2B-F2A4AAE62115}">
      <dsp:nvSpPr>
        <dsp:cNvPr id="0" name=""/>
        <dsp:cNvSpPr/>
      </dsp:nvSpPr>
      <dsp:spPr>
        <a:xfrm>
          <a:off x="8061" y="1064078"/>
          <a:ext cx="3034531" cy="182071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755650">
            <a:lnSpc>
              <a:spcPct val="90000"/>
            </a:lnSpc>
            <a:spcBef>
              <a:spcPct val="0"/>
            </a:spcBef>
            <a:spcAft>
              <a:spcPct val="35000"/>
            </a:spcAft>
            <a:buNone/>
          </a:pPr>
          <a:r>
            <a:rPr lang="en-US" sz="1700" b="1" kern="1200"/>
            <a:t>Pre-writing</a:t>
          </a:r>
        </a:p>
        <a:p>
          <a:pPr marL="0" lvl="0" indent="0" algn="ctr" defTabSz="755650">
            <a:lnSpc>
              <a:spcPct val="90000"/>
            </a:lnSpc>
            <a:spcBef>
              <a:spcPct val="0"/>
            </a:spcBef>
            <a:spcAft>
              <a:spcPct val="35000"/>
            </a:spcAft>
            <a:buNone/>
          </a:pPr>
          <a:r>
            <a:rPr lang="en-US" sz="1700" kern="1200"/>
            <a:t>- Reading</a:t>
          </a:r>
        </a:p>
        <a:p>
          <a:pPr marL="0" lvl="0" indent="0" algn="ctr" defTabSz="755650">
            <a:lnSpc>
              <a:spcPct val="90000"/>
            </a:lnSpc>
            <a:spcBef>
              <a:spcPct val="0"/>
            </a:spcBef>
            <a:spcAft>
              <a:spcPct val="35000"/>
            </a:spcAft>
            <a:buNone/>
          </a:pPr>
          <a:r>
            <a:rPr lang="en-US" sz="1700" kern="1200"/>
            <a:t> - Planning</a:t>
          </a:r>
        </a:p>
        <a:p>
          <a:pPr marL="0" lvl="0" indent="0" algn="ctr" defTabSz="755650">
            <a:lnSpc>
              <a:spcPct val="90000"/>
            </a:lnSpc>
            <a:spcBef>
              <a:spcPct val="0"/>
            </a:spcBef>
            <a:spcAft>
              <a:spcPct val="35000"/>
            </a:spcAft>
            <a:buNone/>
          </a:pPr>
          <a:r>
            <a:rPr lang="en-US" sz="1700" kern="1200"/>
            <a:t>Brainstorming, outline </a:t>
          </a:r>
        </a:p>
        <a:p>
          <a:pPr marL="0" lvl="0" indent="0" algn="ctr" defTabSz="755650">
            <a:lnSpc>
              <a:spcPct val="90000"/>
            </a:lnSpc>
            <a:spcBef>
              <a:spcPct val="0"/>
            </a:spcBef>
            <a:spcAft>
              <a:spcPct val="35000"/>
            </a:spcAft>
            <a:buNone/>
          </a:pPr>
          <a:endParaRPr lang="en-US" sz="1700" kern="1200"/>
        </a:p>
      </dsp:txBody>
      <dsp:txXfrm>
        <a:off x="8061" y="1064078"/>
        <a:ext cx="3034531" cy="1820718"/>
      </dsp:txXfrm>
    </dsp:sp>
    <dsp:sp modelId="{4C029F11-9220-4F48-8936-CAA81E7C2DBD}">
      <dsp:nvSpPr>
        <dsp:cNvPr id="0" name=""/>
        <dsp:cNvSpPr/>
      </dsp:nvSpPr>
      <dsp:spPr>
        <a:xfrm>
          <a:off x="6773265" y="1928718"/>
          <a:ext cx="667342" cy="91440"/>
        </a:xfrm>
        <a:custGeom>
          <a:avLst/>
          <a:gdLst/>
          <a:ahLst/>
          <a:cxnLst/>
          <a:rect l="0" t="0" r="0" b="0"/>
          <a:pathLst>
            <a:path>
              <a:moveTo>
                <a:pt x="0" y="45720"/>
              </a:moveTo>
              <a:lnTo>
                <a:pt x="667342"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1970948"/>
        <a:ext cx="34897" cy="6979"/>
      </dsp:txXfrm>
    </dsp:sp>
    <dsp:sp modelId="{226BF423-964B-4543-A7F1-77D5721FF7FE}">
      <dsp:nvSpPr>
        <dsp:cNvPr id="0" name=""/>
        <dsp:cNvSpPr/>
      </dsp:nvSpPr>
      <dsp:spPr>
        <a:xfrm>
          <a:off x="3740534" y="1064078"/>
          <a:ext cx="3034531" cy="182071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755650">
            <a:lnSpc>
              <a:spcPct val="90000"/>
            </a:lnSpc>
            <a:spcBef>
              <a:spcPct val="0"/>
            </a:spcBef>
            <a:spcAft>
              <a:spcPct val="35000"/>
            </a:spcAft>
            <a:buNone/>
          </a:pPr>
          <a:r>
            <a:rPr lang="en-US" sz="1700" kern="1200" dirty="0"/>
            <a:t>While Writing</a:t>
          </a:r>
        </a:p>
        <a:p>
          <a:pPr marL="0" lvl="0" indent="0" algn="ctr" defTabSz="755650">
            <a:lnSpc>
              <a:spcPct val="90000"/>
            </a:lnSpc>
            <a:spcBef>
              <a:spcPct val="0"/>
            </a:spcBef>
            <a:spcAft>
              <a:spcPct val="35000"/>
            </a:spcAft>
            <a:buNone/>
          </a:pPr>
          <a:r>
            <a:rPr lang="en-US" sz="1700" kern="1200" dirty="0"/>
            <a:t>- Drafting </a:t>
          </a:r>
        </a:p>
        <a:p>
          <a:pPr marL="0" lvl="0" indent="0" algn="ctr" defTabSz="755650">
            <a:lnSpc>
              <a:spcPct val="90000"/>
            </a:lnSpc>
            <a:spcBef>
              <a:spcPct val="0"/>
            </a:spcBef>
            <a:spcAft>
              <a:spcPct val="35000"/>
            </a:spcAft>
            <a:buNone/>
          </a:pPr>
          <a:r>
            <a:rPr lang="en-US" sz="1700" kern="1200" dirty="0"/>
            <a:t>- Revising </a:t>
          </a:r>
        </a:p>
      </dsp:txBody>
      <dsp:txXfrm>
        <a:off x="3740534" y="1064078"/>
        <a:ext cx="3034531" cy="1820718"/>
      </dsp:txXfrm>
    </dsp:sp>
    <dsp:sp modelId="{387D149A-38D6-0A48-A8C9-AC8F20E0A51B}">
      <dsp:nvSpPr>
        <dsp:cNvPr id="0" name=""/>
        <dsp:cNvSpPr/>
      </dsp:nvSpPr>
      <dsp:spPr>
        <a:xfrm>
          <a:off x="7473007" y="1064078"/>
          <a:ext cx="3034531" cy="182071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755650">
            <a:lnSpc>
              <a:spcPct val="90000"/>
            </a:lnSpc>
            <a:spcBef>
              <a:spcPct val="0"/>
            </a:spcBef>
            <a:spcAft>
              <a:spcPct val="35000"/>
            </a:spcAft>
            <a:buNone/>
          </a:pPr>
          <a:r>
            <a:rPr lang="en-US" sz="1700" kern="1200" dirty="0"/>
            <a:t>Post – writing</a:t>
          </a:r>
        </a:p>
        <a:p>
          <a:pPr marL="0" lvl="0" indent="0" algn="ctr" defTabSz="755650">
            <a:lnSpc>
              <a:spcPct val="90000"/>
            </a:lnSpc>
            <a:spcBef>
              <a:spcPct val="0"/>
            </a:spcBef>
            <a:spcAft>
              <a:spcPct val="35000"/>
            </a:spcAft>
            <a:buNone/>
          </a:pPr>
          <a:r>
            <a:rPr lang="en-US" sz="1700" kern="1200" dirty="0"/>
            <a:t>- Editing </a:t>
          </a:r>
        </a:p>
        <a:p>
          <a:pPr marL="0" lvl="0" indent="0" algn="ctr" defTabSz="755650">
            <a:lnSpc>
              <a:spcPct val="90000"/>
            </a:lnSpc>
            <a:spcBef>
              <a:spcPct val="0"/>
            </a:spcBef>
            <a:spcAft>
              <a:spcPct val="35000"/>
            </a:spcAft>
            <a:buNone/>
          </a:pPr>
          <a:r>
            <a:rPr lang="en-US" sz="1700" kern="1200" dirty="0"/>
            <a:t>- Feedback</a:t>
          </a:r>
        </a:p>
        <a:p>
          <a:pPr marL="0" lvl="0" indent="0" algn="ctr" defTabSz="755650">
            <a:lnSpc>
              <a:spcPct val="90000"/>
            </a:lnSpc>
            <a:spcBef>
              <a:spcPct val="0"/>
            </a:spcBef>
            <a:spcAft>
              <a:spcPct val="35000"/>
            </a:spcAft>
            <a:buNone/>
          </a:pPr>
          <a:r>
            <a:rPr lang="en-US" sz="1700" kern="1200" dirty="0"/>
            <a:t>Rewriting</a:t>
          </a:r>
        </a:p>
      </dsp:txBody>
      <dsp:txXfrm>
        <a:off x="7473007" y="1064078"/>
        <a:ext cx="3034531" cy="182071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3" name="Google Shape;3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4" name="Google Shape;584;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3" name="Google Shape;60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8" name="Google Shape;60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4" name="Google Shape;61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9" name="Google Shape;61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8" name="Google Shape;62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2134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38" name="Google Shape;638;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4" name="Google Shape;65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9" name="Google Shape;65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120c6853061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120c6853061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vi-V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15425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0" name="Google Shape;67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7" name="Google Shape;67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temperature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7939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7" name="Google Shape;68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9" name="Google Shape;70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9" name="Google Shape;71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7" name="Google Shape;727;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4" name="Google Shape;734;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9" name="Google Shape;739;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7" name="Google Shape;747;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5834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3" name="Google Shape;75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PEEL </a:t>
            </a:r>
          </a:p>
          <a:p>
            <a:r>
              <a:rPr lang="en-VN" dirty="0"/>
              <a:t>P – point of view</a:t>
            </a:r>
          </a:p>
          <a:p>
            <a:r>
              <a:rPr lang="en-VN" dirty="0"/>
              <a:t>E – explanation </a:t>
            </a:r>
          </a:p>
          <a:p>
            <a:r>
              <a:rPr lang="en-VN" dirty="0"/>
              <a:t>E – evidence/ example</a:t>
            </a:r>
          </a:p>
          <a:p>
            <a:r>
              <a:rPr lang="en-VN" dirty="0"/>
              <a:t>L - Link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1327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84" name="Google Shape;784;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69890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9" name="Google Shape;789;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1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5" name="Google Shape;875;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4" name="Google Shape;884;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1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1" name="Google Shape;891;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6" name="Google Shape;896;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1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2" name="Google Shape;902;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2" name="Google Shape;4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8" name="Google Shape;53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5" name="Google Shape;55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1" name="Google Shape;56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6" name="Google Shape;56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1" name="Google Shape;571;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8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8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22"/>
        <p:cNvGrpSpPr/>
        <p:nvPr/>
      </p:nvGrpSpPr>
      <p:grpSpPr>
        <a:xfrm>
          <a:off x="0" y="0"/>
          <a:ext cx="0" cy="0"/>
          <a:chOff x="0" y="0"/>
          <a:chExt cx="0" cy="0"/>
        </a:xfrm>
      </p:grpSpPr>
      <p:sp>
        <p:nvSpPr>
          <p:cNvPr id="323" name="Google Shape;323;p14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4" name="Google Shape;324;p14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25" name="Google Shape;325;p1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6" name="Google Shape;326;p1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7" name="Google Shape;327;p1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8"/>
        <p:cNvGrpSpPr/>
        <p:nvPr/>
      </p:nvGrpSpPr>
      <p:grpSpPr>
        <a:xfrm>
          <a:off x="0" y="0"/>
          <a:ext cx="0" cy="0"/>
          <a:chOff x="0" y="0"/>
          <a:chExt cx="0" cy="0"/>
        </a:xfrm>
      </p:grpSpPr>
      <p:sp>
        <p:nvSpPr>
          <p:cNvPr id="329" name="Google Shape;329;p1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0" name="Google Shape;330;p1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1" name="Google Shape;331;p1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2" name="Google Shape;332;p1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3" name="Google Shape;333;p1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4"/>
        <p:cNvGrpSpPr/>
        <p:nvPr/>
      </p:nvGrpSpPr>
      <p:grpSpPr>
        <a:xfrm>
          <a:off x="0" y="0"/>
          <a:ext cx="0" cy="0"/>
          <a:chOff x="0" y="0"/>
          <a:chExt cx="0" cy="0"/>
        </a:xfrm>
      </p:grpSpPr>
      <p:sp>
        <p:nvSpPr>
          <p:cNvPr id="335" name="Google Shape;335;p14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6" name="Google Shape;336;p14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7" name="Google Shape;337;p1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8" name="Google Shape;338;p1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9" name="Google Shape;339;p1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0"/>
        <p:cNvGrpSpPr/>
        <p:nvPr/>
      </p:nvGrpSpPr>
      <p:grpSpPr>
        <a:xfrm>
          <a:off x="0" y="0"/>
          <a:ext cx="0" cy="0"/>
          <a:chOff x="0" y="0"/>
          <a:chExt cx="0" cy="0"/>
        </a:xfrm>
      </p:grpSpPr>
      <p:sp>
        <p:nvSpPr>
          <p:cNvPr id="341" name="Google Shape;341;p1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2" name="Google Shape;342;p14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3" name="Google Shape;343;p14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4" name="Google Shape;344;p1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5" name="Google Shape;345;p1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6" name="Google Shape;346;p1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7"/>
        <p:cNvGrpSpPr/>
        <p:nvPr/>
      </p:nvGrpSpPr>
      <p:grpSpPr>
        <a:xfrm>
          <a:off x="0" y="0"/>
          <a:ext cx="0" cy="0"/>
          <a:chOff x="0" y="0"/>
          <a:chExt cx="0" cy="0"/>
        </a:xfrm>
      </p:grpSpPr>
      <p:sp>
        <p:nvSpPr>
          <p:cNvPr id="348" name="Google Shape;348;p14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9" name="Google Shape;349;p14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0" name="Google Shape;350;p14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1" name="Google Shape;351;p14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2" name="Google Shape;352;p14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3" name="Google Shape;353;p1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4" name="Google Shape;354;p1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5" name="Google Shape;355;p1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6"/>
        <p:cNvGrpSpPr/>
        <p:nvPr/>
      </p:nvGrpSpPr>
      <p:grpSpPr>
        <a:xfrm>
          <a:off x="0" y="0"/>
          <a:ext cx="0" cy="0"/>
          <a:chOff x="0" y="0"/>
          <a:chExt cx="0" cy="0"/>
        </a:xfrm>
      </p:grpSpPr>
      <p:sp>
        <p:nvSpPr>
          <p:cNvPr id="357" name="Google Shape;357;p1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8" name="Google Shape;358;p1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9" name="Google Shape;359;p1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0" name="Google Shape;360;p1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1"/>
        <p:cNvGrpSpPr/>
        <p:nvPr/>
      </p:nvGrpSpPr>
      <p:grpSpPr>
        <a:xfrm>
          <a:off x="0" y="0"/>
          <a:ext cx="0" cy="0"/>
          <a:chOff x="0" y="0"/>
          <a:chExt cx="0" cy="0"/>
        </a:xfrm>
      </p:grpSpPr>
      <p:sp>
        <p:nvSpPr>
          <p:cNvPr id="362" name="Google Shape;362;p1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3" name="Google Shape;363;p1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4" name="Google Shape;364;p1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65"/>
        <p:cNvGrpSpPr/>
        <p:nvPr/>
      </p:nvGrpSpPr>
      <p:grpSpPr>
        <a:xfrm>
          <a:off x="0" y="0"/>
          <a:ext cx="0" cy="0"/>
          <a:chOff x="0" y="0"/>
          <a:chExt cx="0" cy="0"/>
        </a:xfrm>
      </p:grpSpPr>
      <p:sp>
        <p:nvSpPr>
          <p:cNvPr id="366" name="Google Shape;366;p1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7" name="Google Shape;367;p14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68" name="Google Shape;368;p14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69" name="Google Shape;369;p1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0" name="Google Shape;370;p1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1" name="Google Shape;371;p1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72"/>
        <p:cNvGrpSpPr/>
        <p:nvPr/>
      </p:nvGrpSpPr>
      <p:grpSpPr>
        <a:xfrm>
          <a:off x="0" y="0"/>
          <a:ext cx="0" cy="0"/>
          <a:chOff x="0" y="0"/>
          <a:chExt cx="0" cy="0"/>
        </a:xfrm>
      </p:grpSpPr>
      <p:sp>
        <p:nvSpPr>
          <p:cNvPr id="373" name="Google Shape;373;p1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4" name="Google Shape;374;p14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75" name="Google Shape;375;p14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76" name="Google Shape;376;p1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7" name="Google Shape;377;p1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8" name="Google Shape;378;p1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79"/>
        <p:cNvGrpSpPr/>
        <p:nvPr/>
      </p:nvGrpSpPr>
      <p:grpSpPr>
        <a:xfrm>
          <a:off x="0" y="0"/>
          <a:ext cx="0" cy="0"/>
          <a:chOff x="0" y="0"/>
          <a:chExt cx="0" cy="0"/>
        </a:xfrm>
      </p:grpSpPr>
      <p:sp>
        <p:nvSpPr>
          <p:cNvPr id="380" name="Google Shape;380;p1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1" name="Google Shape;381;p15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 name="Google Shape;382;p1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3" name="Google Shape;383;p1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4" name="Google Shape;384;p1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85"/>
        <p:cNvGrpSpPr/>
        <p:nvPr/>
      </p:nvGrpSpPr>
      <p:grpSpPr>
        <a:xfrm>
          <a:off x="0" y="0"/>
          <a:ext cx="0" cy="0"/>
          <a:chOff x="0" y="0"/>
          <a:chExt cx="0" cy="0"/>
        </a:xfrm>
      </p:grpSpPr>
      <p:sp>
        <p:nvSpPr>
          <p:cNvPr id="386" name="Google Shape;386;p15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7" name="Google Shape;387;p15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8" name="Google Shape;388;p1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9" name="Google Shape;389;p1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0" name="Google Shape;390;p1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endParaRPr lang="en-VN"/>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VN"/>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4133232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VN"/>
          </a:p>
        </p:txBody>
      </p:sp>
      <p:sp>
        <p:nvSpPr>
          <p:cNvPr id="8" name="Footer Placeholder 7"/>
          <p:cNvSpPr>
            <a:spLocks noGrp="1"/>
          </p:cNvSpPr>
          <p:nvPr>
            <p:ph type="ftr" sz="quarter" idx="11"/>
          </p:nvPr>
        </p:nvSpPr>
        <p:spPr/>
        <p:txBody>
          <a:bodyPr/>
          <a:lstStyle/>
          <a:p>
            <a:endParaRPr lang="en-V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569543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endParaRPr lang="en-VN"/>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VN"/>
          </a:p>
        </p:txBody>
      </p:sp>
      <p:sp>
        <p:nvSpPr>
          <p:cNvPr id="6" name="Slide Number Placeholder 5"/>
          <p:cNvSpPr>
            <a:spLocks noGrp="1"/>
          </p:cNvSpPr>
          <p:nvPr>
            <p:ph type="sldNum" sz="quarter" idx="12"/>
          </p:nvPr>
        </p:nvSpPr>
        <p:spPr>
          <a:xfrm>
            <a:off x="8604504" y="5211060"/>
            <a:ext cx="2112264" cy="228600"/>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9056781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VN"/>
          </a:p>
        </p:txBody>
      </p:sp>
      <p:sp>
        <p:nvSpPr>
          <p:cNvPr id="6" name="Footer Placeholder 5"/>
          <p:cNvSpPr>
            <a:spLocks noGrp="1"/>
          </p:cNvSpPr>
          <p:nvPr>
            <p:ph type="ftr" sz="quarter" idx="11"/>
          </p:nvPr>
        </p:nvSpPr>
        <p:spPr/>
        <p:txBody>
          <a:bodyPr/>
          <a:lstStyle/>
          <a:p>
            <a:endParaRPr lang="en-V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738216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VN"/>
          </a:p>
        </p:txBody>
      </p:sp>
      <p:sp>
        <p:nvSpPr>
          <p:cNvPr id="8" name="Footer Placeholder 7"/>
          <p:cNvSpPr>
            <a:spLocks noGrp="1"/>
          </p:cNvSpPr>
          <p:nvPr>
            <p:ph type="ftr" sz="quarter" idx="11"/>
          </p:nvPr>
        </p:nvSpPr>
        <p:spPr/>
        <p:txBody>
          <a:bodyPr/>
          <a:lstStyle/>
          <a:p>
            <a:endParaRPr lang="en-V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688288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VN"/>
          </a:p>
        </p:txBody>
      </p:sp>
      <p:sp>
        <p:nvSpPr>
          <p:cNvPr id="4" name="Footer Placeholder 3"/>
          <p:cNvSpPr>
            <a:spLocks noGrp="1"/>
          </p:cNvSpPr>
          <p:nvPr>
            <p:ph type="ftr" sz="quarter" idx="11"/>
          </p:nvPr>
        </p:nvSpPr>
        <p:spPr/>
        <p:txBody>
          <a:bodyPr/>
          <a:lstStyle/>
          <a:p>
            <a:endParaRPr lang="en-V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00982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VN"/>
          </a:p>
        </p:txBody>
      </p:sp>
      <p:sp>
        <p:nvSpPr>
          <p:cNvPr id="3" name="Footer Placeholder 2"/>
          <p:cNvSpPr>
            <a:spLocks noGrp="1"/>
          </p:cNvSpPr>
          <p:nvPr>
            <p:ph type="ftr" sz="quarter" idx="11"/>
          </p:nvPr>
        </p:nvSpPr>
        <p:spPr/>
        <p:txBody>
          <a:bodyPr/>
          <a:lstStyle/>
          <a:p>
            <a:endParaRPr lang="en-V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089208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endParaRPr lang="en-VN"/>
          </a:p>
        </p:txBody>
      </p:sp>
      <p:sp>
        <p:nvSpPr>
          <p:cNvPr id="9" name="Footer Placeholder 8"/>
          <p:cNvSpPr>
            <a:spLocks noGrp="1"/>
          </p:cNvSpPr>
          <p:nvPr>
            <p:ph type="ftr" sz="quarter" idx="11"/>
          </p:nvPr>
        </p:nvSpPr>
        <p:spPr/>
        <p:txBody>
          <a:bodyPr/>
          <a:lstStyle>
            <a:lvl1pPr algn="r">
              <a:defRPr/>
            </a:lvl1pPr>
          </a:lstStyle>
          <a:p>
            <a:endParaRPr lang="en-VN"/>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5941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endParaRPr lang="en-VN"/>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VN"/>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85520492"/>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VN"/>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810934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VN"/>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347332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2750820" y="630937"/>
            <a:ext cx="6973824"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9" cy="4394988"/>
          </a:xfrm>
        </p:spPr>
        <p:txBody>
          <a:bodyPr anchor="ctr">
            <a:noAutofit/>
          </a:bodyPr>
          <a:lstStyle>
            <a:lvl1pPr algn="ctr">
              <a:defRPr sz="7500" spc="600" baseline="0"/>
            </a:lvl1pPr>
          </a:lstStyle>
          <a:p>
            <a:r>
              <a:rPr lang="en-US"/>
              <a:t>Click to edit Master title style</a:t>
            </a:r>
            <a:endParaRPr lang="en-US" dirty="0"/>
          </a:p>
        </p:txBody>
      </p:sp>
      <p:sp>
        <p:nvSpPr>
          <p:cNvPr id="3" name="Subtitle 2"/>
          <p:cNvSpPr>
            <a:spLocks noGrp="1"/>
          </p:cNvSpPr>
          <p:nvPr>
            <p:ph type="subTitle" idx="1"/>
          </p:nvPr>
        </p:nvSpPr>
        <p:spPr>
          <a:xfrm>
            <a:off x="2215046" y="5979198"/>
            <a:ext cx="8045373" cy="742279"/>
          </a:xfrm>
        </p:spPr>
        <p:txBody>
          <a:bodyPr anchor="t">
            <a:normAutofit/>
          </a:bodyPr>
          <a:lstStyle>
            <a:lvl1pPr marL="0" indent="0" algn="ctr">
              <a:lnSpc>
                <a:spcPct val="100000"/>
              </a:lnSpc>
              <a:buNone/>
              <a:defRPr sz="1500" b="1" i="0" cap="all" spc="3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3" cy="348462"/>
          </a:xfrm>
        </p:spPr>
        <p:txBody>
          <a:bodyPr/>
          <a:lstStyle>
            <a:lvl1pPr>
              <a:defRPr baseline="0">
                <a:solidFill>
                  <a:schemeClr val="accent1">
                    <a:lumMod val="50000"/>
                  </a:schemeClr>
                </a:solidFill>
              </a:defRPr>
            </a:lvl1pPr>
          </a:lstStyle>
          <a:p>
            <a:pPr>
              <a:defRPr/>
            </a:pPr>
            <a:fld id="{7D111BFB-B0AA-4E05-B073-C446C2F8593D}" type="datetimeFigureOut">
              <a:rPr lang="en-US" smtClean="0"/>
              <a:pPr>
                <a:defRPr/>
              </a:pPr>
              <a:t>5/30/25</a:t>
            </a:fld>
            <a:endParaRPr lang="vi-VN"/>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pPr>
              <a:defRPr/>
            </a:pPr>
            <a:endParaRPr lang="vi-VN"/>
          </a:p>
        </p:txBody>
      </p:sp>
      <p:sp>
        <p:nvSpPr>
          <p:cNvPr id="6" name="Slide Number Placeholder 5"/>
          <p:cNvSpPr>
            <a:spLocks noGrp="1"/>
          </p:cNvSpPr>
          <p:nvPr>
            <p:ph type="sldNum" sz="quarter" idx="12"/>
          </p:nvPr>
        </p:nvSpPr>
        <p:spPr>
          <a:xfrm>
            <a:off x="9067219" y="6375679"/>
            <a:ext cx="2329723" cy="345796"/>
          </a:xfrm>
        </p:spPr>
        <p:txBody>
          <a:bodyPr/>
          <a:lstStyle>
            <a:lvl1pPr>
              <a:defRPr baseline="0">
                <a:solidFill>
                  <a:schemeClr val="accent1">
                    <a:lumMod val="50000"/>
                  </a:schemeClr>
                </a:solidFill>
              </a:defRPr>
            </a:lvl1pPr>
          </a:lstStyle>
          <a:p>
            <a:pPr>
              <a:defRPr/>
            </a:pPr>
            <a:fld id="{F85E717B-C251-45CF-BE6F-640C70DA2658}" type="slidenum">
              <a:rPr lang="vi-VN" smtClean="0"/>
              <a:pPr>
                <a:defRPr/>
              </a:pPr>
              <a:t>‹#›</a:t>
            </a:fld>
            <a:endParaRPr lang="vi-VN"/>
          </a:p>
        </p:txBody>
      </p:sp>
      <p:sp>
        <p:nvSpPr>
          <p:cNvPr id="13" name="Rectangle 12"/>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685275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66CF3873-A76D-4B44-A441-3DE4D0CF56BF}" type="datetimeFigureOut">
              <a:rPr lang="en-US" smtClean="0"/>
              <a:pPr>
                <a:defRPr/>
              </a:pPr>
              <a:t>5/30/25</a:t>
            </a:fld>
            <a:endParaRPr lang="vi-VN"/>
          </a:p>
        </p:txBody>
      </p:sp>
      <p:sp>
        <p:nvSpPr>
          <p:cNvPr id="5" name="Footer Placeholder 4"/>
          <p:cNvSpPr>
            <a:spLocks noGrp="1"/>
          </p:cNvSpPr>
          <p:nvPr>
            <p:ph type="ftr" sz="quarter" idx="11"/>
          </p:nvPr>
        </p:nvSpPr>
        <p:spPr/>
        <p:txBody>
          <a:bodyPr/>
          <a:lstStyle/>
          <a:p>
            <a:pPr>
              <a:defRPr/>
            </a:pPr>
            <a:endParaRPr lang="vi-VN"/>
          </a:p>
        </p:txBody>
      </p:sp>
      <p:sp>
        <p:nvSpPr>
          <p:cNvPr id="6" name="Slide Number Placeholder 5"/>
          <p:cNvSpPr>
            <a:spLocks noGrp="1"/>
          </p:cNvSpPr>
          <p:nvPr>
            <p:ph type="sldNum" sz="quarter" idx="12"/>
          </p:nvPr>
        </p:nvSpPr>
        <p:spPr/>
        <p:txBody>
          <a:bodyPr/>
          <a:lstStyle/>
          <a:p>
            <a:pPr>
              <a:defRPr/>
            </a:pPr>
            <a:fld id="{2053DB82-F9F4-4278-8AC7-7C07B6B7F0B6}" type="slidenum">
              <a:rPr lang="vi-VN" smtClean="0"/>
              <a:pPr>
                <a:defRPr/>
              </a:pPr>
              <a:t>‹#›</a:t>
            </a:fld>
            <a:endParaRPr lang="vi-VN"/>
          </a:p>
        </p:txBody>
      </p:sp>
    </p:spTree>
    <p:extLst>
      <p:ext uri="{BB962C8B-B14F-4D97-AF65-F5344CB8AC3E}">
        <p14:creationId xmlns:p14="http://schemas.microsoft.com/office/powerpoint/2010/main" val="7902446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1" name="Freeform 6"/>
          <p:cNvSpPr/>
          <p:nvPr/>
        </p:nvSpPr>
        <p:spPr bwMode="auto">
          <a:xfrm>
            <a:off x="0" y="0"/>
            <a:ext cx="281463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bg2"/>
          </a:solidFill>
          <a:ln w="0">
            <a:noFill/>
            <a:prstDash val="solid"/>
            <a:round/>
            <a:headEnd/>
            <a:tailEnd/>
          </a:ln>
        </p:spPr>
      </p:sp>
      <p:sp>
        <p:nvSpPr>
          <p:cNvPr id="2" name="Title 1"/>
          <p:cNvSpPr>
            <a:spLocks noGrp="1"/>
          </p:cNvSpPr>
          <p:nvPr>
            <p:ph type="title"/>
          </p:nvPr>
        </p:nvSpPr>
        <p:spPr>
          <a:xfrm>
            <a:off x="3242930" y="1073890"/>
            <a:ext cx="8187071" cy="4064627"/>
          </a:xfrm>
        </p:spPr>
        <p:txBody>
          <a:bodyPr anchor="b">
            <a:normAutofit/>
          </a:bodyPr>
          <a:lstStyle>
            <a:lvl1pPr>
              <a:defRPr sz="6300" spc="6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1" y="5159783"/>
            <a:ext cx="7017488" cy="951135"/>
          </a:xfrm>
        </p:spPr>
        <p:txBody>
          <a:bodyPr>
            <a:normAutofit/>
          </a:bodyPr>
          <a:lstStyle>
            <a:lvl1pPr marL="0" indent="0">
              <a:lnSpc>
                <a:spcPct val="100000"/>
              </a:lnSpc>
              <a:buNone/>
              <a:defRPr sz="1500" b="1" i="0" cap="all" spc="300" baseline="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7" y="6375679"/>
            <a:ext cx="1493947" cy="348462"/>
          </a:xfrm>
        </p:spPr>
        <p:txBody>
          <a:bodyPr/>
          <a:lstStyle>
            <a:lvl1pPr>
              <a:defRPr baseline="0">
                <a:solidFill>
                  <a:schemeClr val="tx2"/>
                </a:solidFill>
              </a:defRPr>
            </a:lvl1pPr>
          </a:lstStyle>
          <a:p>
            <a:pPr>
              <a:defRPr/>
            </a:pPr>
            <a:fld id="{BE788E2D-36DB-4F7A-8E69-D442264904C2}" type="datetimeFigureOut">
              <a:rPr lang="en-US" smtClean="0"/>
              <a:pPr>
                <a:defRPr/>
              </a:pPr>
              <a:t>5/30/25</a:t>
            </a:fld>
            <a:endParaRPr lang="vi-VN"/>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pPr>
              <a:defRPr/>
            </a:pPr>
            <a:endParaRPr lang="vi-VN"/>
          </a:p>
        </p:txBody>
      </p:sp>
      <p:sp>
        <p:nvSpPr>
          <p:cNvPr id="6" name="Slide Number Placeholder 5"/>
          <p:cNvSpPr>
            <a:spLocks noGrp="1"/>
          </p:cNvSpPr>
          <p:nvPr>
            <p:ph type="sldNum" sz="quarter" idx="12"/>
          </p:nvPr>
        </p:nvSpPr>
        <p:spPr>
          <a:xfrm>
            <a:off x="9942434" y="6375679"/>
            <a:ext cx="1487567" cy="345796"/>
          </a:xfrm>
        </p:spPr>
        <p:txBody>
          <a:bodyPr/>
          <a:lstStyle>
            <a:lvl1pPr>
              <a:defRPr baseline="0">
                <a:solidFill>
                  <a:schemeClr val="tx2"/>
                </a:solidFill>
              </a:defRPr>
            </a:lvl1pPr>
          </a:lstStyle>
          <a:p>
            <a:pPr>
              <a:defRPr/>
            </a:pPr>
            <a:fld id="{84ED5C14-BD73-4FF0-A90E-14F60892D431}" type="slidenum">
              <a:rPr lang="vi-VN" smtClean="0"/>
              <a:pPr>
                <a:defRPr/>
              </a:pPr>
              <a:t>‹#›</a:t>
            </a:fld>
            <a:endParaRPr lang="vi-VN"/>
          </a:p>
        </p:txBody>
      </p:sp>
      <p:sp>
        <p:nvSpPr>
          <p:cNvPr id="16" name="Freeform 11"/>
          <p:cNvSpPr/>
          <p:nvPr/>
        </p:nvSpPr>
        <p:spPr bwMode="auto">
          <a:xfrm>
            <a:off x="874382" y="0"/>
            <a:ext cx="164623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nvGrpSpPr>
          <p:cNvPr id="7" name="Group 6" title="left scallop shape"/>
          <p:cNvGrpSpPr/>
          <p:nvPr/>
        </p:nvGrpSpPr>
        <p:grpSpPr>
          <a:xfrm>
            <a:off x="0" y="0"/>
            <a:ext cx="2814639" cy="6858000"/>
            <a:chOff x="0" y="0"/>
            <a:chExt cx="2110979" cy="6858000"/>
          </a:xfrm>
        </p:grpSpPr>
        <p:sp>
          <p:nvSpPr>
            <p:cNvPr id="9" name="Freeform 8" title="left scallop shape"/>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0" name="Freeform 11" title="left scallop inline"/>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087446042"/>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791456"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5" y="2286000"/>
            <a:ext cx="4791456"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8E9E20A8-EF3C-450D-93C5-4CDDAA004E09}" type="datetimeFigureOut">
              <a:rPr lang="en-US" smtClean="0"/>
              <a:pPr>
                <a:defRPr/>
              </a:pPr>
              <a:t>5/30/25</a:t>
            </a:fld>
            <a:endParaRPr lang="vi-VN"/>
          </a:p>
        </p:txBody>
      </p:sp>
      <p:sp>
        <p:nvSpPr>
          <p:cNvPr id="6" name="Footer Placeholder 5"/>
          <p:cNvSpPr>
            <a:spLocks noGrp="1"/>
          </p:cNvSpPr>
          <p:nvPr>
            <p:ph type="ftr" sz="quarter" idx="11"/>
          </p:nvPr>
        </p:nvSpPr>
        <p:spPr/>
        <p:txBody>
          <a:bodyPr/>
          <a:lstStyle/>
          <a:p>
            <a:pPr>
              <a:defRPr/>
            </a:pPr>
            <a:endParaRPr lang="vi-VN"/>
          </a:p>
        </p:txBody>
      </p:sp>
      <p:sp>
        <p:nvSpPr>
          <p:cNvPr id="7" name="Slide Number Placeholder 6"/>
          <p:cNvSpPr>
            <a:spLocks noGrp="1"/>
          </p:cNvSpPr>
          <p:nvPr>
            <p:ph type="sldNum" sz="quarter" idx="12"/>
          </p:nvPr>
        </p:nvSpPr>
        <p:spPr/>
        <p:txBody>
          <a:bodyPr/>
          <a:lstStyle/>
          <a:p>
            <a:pPr>
              <a:defRPr/>
            </a:pPr>
            <a:fld id="{C5D03332-23E1-4B93-95FB-6BDEA194DF93}" type="slidenum">
              <a:rPr lang="vi-VN" smtClean="0"/>
              <a:pPr>
                <a:defRPr/>
              </a:pPr>
              <a:t>‹#›</a:t>
            </a:fld>
            <a:endParaRPr lang="vi-VN"/>
          </a:p>
        </p:txBody>
      </p:sp>
    </p:spTree>
    <p:extLst>
      <p:ext uri="{BB962C8B-B14F-4D97-AF65-F5344CB8AC3E}">
        <p14:creationId xmlns:p14="http://schemas.microsoft.com/office/powerpoint/2010/main" val="1638779641"/>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7301" y="381002"/>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5776" y="2199635"/>
            <a:ext cx="481584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255776" y="2909102"/>
            <a:ext cx="481584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5"/>
            <a:ext cx="481584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633864" y="2909102"/>
            <a:ext cx="481584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293AEAD3-04FA-4741-B6E8-52424692E53D}" type="datetimeFigureOut">
              <a:rPr lang="en-US" smtClean="0"/>
              <a:pPr>
                <a:defRPr/>
              </a:pPr>
              <a:t>5/30/25</a:t>
            </a:fld>
            <a:endParaRPr lang="vi-VN"/>
          </a:p>
        </p:txBody>
      </p:sp>
      <p:sp>
        <p:nvSpPr>
          <p:cNvPr id="8" name="Footer Placeholder 7"/>
          <p:cNvSpPr>
            <a:spLocks noGrp="1"/>
          </p:cNvSpPr>
          <p:nvPr>
            <p:ph type="ftr" sz="quarter" idx="11"/>
          </p:nvPr>
        </p:nvSpPr>
        <p:spPr/>
        <p:txBody>
          <a:bodyPr/>
          <a:lstStyle/>
          <a:p>
            <a:pPr>
              <a:defRPr/>
            </a:pPr>
            <a:endParaRPr lang="vi-VN"/>
          </a:p>
        </p:txBody>
      </p:sp>
      <p:sp>
        <p:nvSpPr>
          <p:cNvPr id="9" name="Slide Number Placeholder 8"/>
          <p:cNvSpPr>
            <a:spLocks noGrp="1"/>
          </p:cNvSpPr>
          <p:nvPr>
            <p:ph type="sldNum" sz="quarter" idx="12"/>
          </p:nvPr>
        </p:nvSpPr>
        <p:spPr/>
        <p:txBody>
          <a:bodyPr/>
          <a:lstStyle/>
          <a:p>
            <a:pPr>
              <a:defRPr/>
            </a:pPr>
            <a:fld id="{995DBF29-A76F-4F38-A930-9429E8DED7DE}" type="slidenum">
              <a:rPr lang="vi-VN" smtClean="0"/>
              <a:pPr>
                <a:defRPr/>
              </a:pPr>
              <a:t>‹#›</a:t>
            </a:fld>
            <a:endParaRPr lang="vi-VN"/>
          </a:p>
        </p:txBody>
      </p:sp>
    </p:spTree>
    <p:extLst>
      <p:ext uri="{BB962C8B-B14F-4D97-AF65-F5344CB8AC3E}">
        <p14:creationId xmlns:p14="http://schemas.microsoft.com/office/powerpoint/2010/main" val="3712387463"/>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67334EF8-3E79-4A05-BEC3-DC6068D789D6}" type="datetimeFigureOut">
              <a:rPr lang="en-US" smtClean="0"/>
              <a:pPr>
                <a:defRPr/>
              </a:pPr>
              <a:t>5/30/25</a:t>
            </a:fld>
            <a:endParaRPr lang="vi-VN"/>
          </a:p>
        </p:txBody>
      </p:sp>
      <p:sp>
        <p:nvSpPr>
          <p:cNvPr id="4" name="Footer Placeholder 3"/>
          <p:cNvSpPr>
            <a:spLocks noGrp="1"/>
          </p:cNvSpPr>
          <p:nvPr>
            <p:ph type="ftr" sz="quarter" idx="11"/>
          </p:nvPr>
        </p:nvSpPr>
        <p:spPr/>
        <p:txBody>
          <a:bodyPr/>
          <a:lstStyle/>
          <a:p>
            <a:pPr>
              <a:defRPr/>
            </a:pPr>
            <a:endParaRPr lang="vi-VN"/>
          </a:p>
        </p:txBody>
      </p:sp>
      <p:sp>
        <p:nvSpPr>
          <p:cNvPr id="5" name="Slide Number Placeholder 4"/>
          <p:cNvSpPr>
            <a:spLocks noGrp="1"/>
          </p:cNvSpPr>
          <p:nvPr>
            <p:ph type="sldNum" sz="quarter" idx="12"/>
          </p:nvPr>
        </p:nvSpPr>
        <p:spPr/>
        <p:txBody>
          <a:bodyPr/>
          <a:lstStyle/>
          <a:p>
            <a:pPr>
              <a:defRPr/>
            </a:pPr>
            <a:fld id="{BF1AE415-2B50-4208-B89E-DF616720BDF0}" type="slidenum">
              <a:rPr lang="vi-VN" smtClean="0"/>
              <a:pPr>
                <a:defRPr/>
              </a:pPr>
              <a:t>‹#›</a:t>
            </a:fld>
            <a:endParaRPr lang="vi-VN"/>
          </a:p>
        </p:txBody>
      </p:sp>
    </p:spTree>
    <p:extLst>
      <p:ext uri="{BB962C8B-B14F-4D97-AF65-F5344CB8AC3E}">
        <p14:creationId xmlns:p14="http://schemas.microsoft.com/office/powerpoint/2010/main" val="31992955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C0A02E3-6040-4111-84EA-664C8860D8A4}" type="datetimeFigureOut">
              <a:rPr lang="en-US" smtClean="0"/>
              <a:pPr>
                <a:defRPr/>
              </a:pPr>
              <a:t>5/30/25</a:t>
            </a:fld>
            <a:endParaRPr lang="vi-VN"/>
          </a:p>
        </p:txBody>
      </p:sp>
      <p:sp>
        <p:nvSpPr>
          <p:cNvPr id="3" name="Footer Placeholder 2"/>
          <p:cNvSpPr>
            <a:spLocks noGrp="1"/>
          </p:cNvSpPr>
          <p:nvPr>
            <p:ph type="ftr" sz="quarter" idx="11"/>
          </p:nvPr>
        </p:nvSpPr>
        <p:spPr/>
        <p:txBody>
          <a:bodyPr/>
          <a:lstStyle/>
          <a:p>
            <a:pPr>
              <a:defRPr/>
            </a:pPr>
            <a:endParaRPr lang="vi-VN"/>
          </a:p>
        </p:txBody>
      </p:sp>
      <p:sp>
        <p:nvSpPr>
          <p:cNvPr id="4" name="Slide Number Placeholder 3"/>
          <p:cNvSpPr>
            <a:spLocks noGrp="1"/>
          </p:cNvSpPr>
          <p:nvPr>
            <p:ph type="sldNum" sz="quarter" idx="12"/>
          </p:nvPr>
        </p:nvSpPr>
        <p:spPr/>
        <p:txBody>
          <a:bodyPr/>
          <a:lstStyle/>
          <a:p>
            <a:pPr>
              <a:defRPr/>
            </a:pPr>
            <a:fld id="{0FAB6C1D-210D-40C4-9F30-C7EF1C0FED6F}" type="slidenum">
              <a:rPr lang="vi-VN" smtClean="0"/>
              <a:pPr>
                <a:defRPr/>
              </a:pPr>
              <a:t>‹#›</a:t>
            </a:fld>
            <a:endParaRPr lang="vi-VN"/>
          </a:p>
        </p:txBody>
      </p:sp>
    </p:spTree>
    <p:extLst>
      <p:ext uri="{BB962C8B-B14F-4D97-AF65-F5344CB8AC3E}">
        <p14:creationId xmlns:p14="http://schemas.microsoft.com/office/powerpoint/2010/main" val="3802696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3"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5" y="457201"/>
            <a:ext cx="3092115" cy="1196671"/>
          </a:xfrm>
        </p:spPr>
        <p:txBody>
          <a:bodyPr anchor="b">
            <a:normAutofit/>
          </a:bodyPr>
          <a:lstStyle>
            <a:lvl1pPr>
              <a:lnSpc>
                <a:spcPct val="100000"/>
              </a:lnSpc>
              <a:defRPr sz="1800" b="1" i="0" cap="all" spc="225"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0" y="920377"/>
            <a:ext cx="6158419" cy="498512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765052" y="6375679"/>
            <a:ext cx="1233355" cy="348462"/>
          </a:xfrm>
        </p:spPr>
        <p:txBody>
          <a:bodyPr/>
          <a:lstStyle/>
          <a:p>
            <a:pPr>
              <a:defRPr/>
            </a:pPr>
            <a:fld id="{DCF1C18A-D828-41DC-BFA7-47FC08A16704}" type="datetimeFigureOut">
              <a:rPr lang="en-US" smtClean="0"/>
              <a:pPr>
                <a:defRPr/>
              </a:pPr>
              <a:t>5/30/25</a:t>
            </a:fld>
            <a:endParaRPr lang="vi-VN"/>
          </a:p>
        </p:txBody>
      </p:sp>
      <p:sp>
        <p:nvSpPr>
          <p:cNvPr id="6" name="Footer Placeholder 5"/>
          <p:cNvSpPr>
            <a:spLocks noGrp="1"/>
          </p:cNvSpPr>
          <p:nvPr>
            <p:ph type="ftr" sz="quarter" idx="11"/>
          </p:nvPr>
        </p:nvSpPr>
        <p:spPr>
          <a:xfrm>
            <a:off x="2103621" y="6375679"/>
            <a:ext cx="3482179" cy="345796"/>
          </a:xfrm>
        </p:spPr>
        <p:txBody>
          <a:bodyPr/>
          <a:lstStyle/>
          <a:p>
            <a:pPr>
              <a:defRPr/>
            </a:pPr>
            <a:endParaRPr lang="vi-VN"/>
          </a:p>
        </p:txBody>
      </p:sp>
      <p:sp>
        <p:nvSpPr>
          <p:cNvPr id="7" name="Slide Number Placeholder 6"/>
          <p:cNvSpPr>
            <a:spLocks noGrp="1"/>
          </p:cNvSpPr>
          <p:nvPr>
            <p:ph type="sldNum" sz="quarter" idx="12"/>
          </p:nvPr>
        </p:nvSpPr>
        <p:spPr>
          <a:xfrm>
            <a:off x="5691015" y="6375679"/>
            <a:ext cx="1232456" cy="345796"/>
          </a:xfrm>
        </p:spPr>
        <p:txBody>
          <a:bodyPr/>
          <a:lstStyle/>
          <a:p>
            <a:pPr>
              <a:defRPr/>
            </a:pPr>
            <a:fld id="{0D8277A6-00C5-4ACA-A85D-A07FD8A596DB}" type="slidenum">
              <a:rPr lang="vi-VN" smtClean="0"/>
              <a:pPr>
                <a:defRPr/>
              </a:pPr>
              <a:t>‹#›</a:t>
            </a:fld>
            <a:endParaRPr lang="vi-VN"/>
          </a:p>
        </p:txBody>
      </p:sp>
      <p:sp>
        <p:nvSpPr>
          <p:cNvPr id="8" name="Rectangle 7"/>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5310165"/>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5" y="1"/>
            <a:ext cx="7355585" cy="68579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1" name="Freeform 11" title="right scallop background shape"/>
          <p:cNvSpPr/>
          <p:nvPr/>
        </p:nvSpPr>
        <p:spPr bwMode="auto">
          <a:xfrm>
            <a:off x="7389813"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4" y="457200"/>
            <a:ext cx="3092117" cy="1196670"/>
          </a:xfrm>
        </p:spPr>
        <p:txBody>
          <a:bodyPr anchor="b">
            <a:normAutofit/>
          </a:bodyPr>
          <a:lstStyle>
            <a:lvl1pPr>
              <a:lnSpc>
                <a:spcPct val="100000"/>
              </a:lnSpc>
              <a:defRPr sz="1800" b="1" i="0" spc="225"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4" y="1741336"/>
            <a:ext cx="3092117"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765951" y="6375679"/>
            <a:ext cx="1232456" cy="348462"/>
          </a:xfrm>
        </p:spPr>
        <p:txBody>
          <a:bodyPr/>
          <a:lstStyle/>
          <a:p>
            <a:pPr>
              <a:defRPr/>
            </a:pPr>
            <a:fld id="{B7F80700-8E64-4760-BDB0-B33C07DD2A1C}" type="datetimeFigureOut">
              <a:rPr lang="en-US" smtClean="0"/>
              <a:pPr>
                <a:defRPr/>
              </a:pPr>
              <a:t>5/30/25</a:t>
            </a:fld>
            <a:endParaRPr lang="vi-VN"/>
          </a:p>
        </p:txBody>
      </p:sp>
      <p:sp>
        <p:nvSpPr>
          <p:cNvPr id="6" name="Footer Placeholder 5"/>
          <p:cNvSpPr>
            <a:spLocks noGrp="1"/>
          </p:cNvSpPr>
          <p:nvPr>
            <p:ph type="ftr" sz="quarter" idx="11"/>
          </p:nvPr>
        </p:nvSpPr>
        <p:spPr>
          <a:xfrm>
            <a:off x="2103621" y="6375679"/>
            <a:ext cx="3482179" cy="345796"/>
          </a:xfrm>
        </p:spPr>
        <p:txBody>
          <a:bodyPr/>
          <a:lstStyle/>
          <a:p>
            <a:pPr>
              <a:defRPr/>
            </a:pPr>
            <a:endParaRPr lang="vi-VN"/>
          </a:p>
        </p:txBody>
      </p:sp>
      <p:sp>
        <p:nvSpPr>
          <p:cNvPr id="7" name="Slide Number Placeholder 6"/>
          <p:cNvSpPr>
            <a:spLocks noGrp="1"/>
          </p:cNvSpPr>
          <p:nvPr>
            <p:ph type="sldNum" sz="quarter" idx="12"/>
          </p:nvPr>
        </p:nvSpPr>
        <p:spPr>
          <a:xfrm>
            <a:off x="5674871" y="6375679"/>
            <a:ext cx="1263280" cy="345796"/>
          </a:xfrm>
        </p:spPr>
        <p:txBody>
          <a:bodyPr/>
          <a:lstStyle/>
          <a:p>
            <a:pPr>
              <a:defRPr/>
            </a:pPr>
            <a:fld id="{DDCD043D-62A6-4276-8D11-AB0702F77C1A}" type="slidenum">
              <a:rPr lang="vi-VN" smtClean="0"/>
              <a:pPr>
                <a:defRPr/>
              </a:pPr>
              <a:t>‹#›</a:t>
            </a:fld>
            <a:endParaRPr lang="vi-VN"/>
          </a:p>
        </p:txBody>
      </p:sp>
      <p:sp>
        <p:nvSpPr>
          <p:cNvPr id="13" name="Rectangle 12"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315873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3751CB97-E731-4469-BC94-B0C2F93EAE99}" type="datetimeFigureOut">
              <a:rPr lang="en-US" smtClean="0"/>
              <a:pPr>
                <a:defRPr/>
              </a:pPr>
              <a:t>5/30/25</a:t>
            </a:fld>
            <a:endParaRPr lang="vi-VN"/>
          </a:p>
        </p:txBody>
      </p:sp>
      <p:sp>
        <p:nvSpPr>
          <p:cNvPr id="5" name="Footer Placeholder 4"/>
          <p:cNvSpPr>
            <a:spLocks noGrp="1"/>
          </p:cNvSpPr>
          <p:nvPr>
            <p:ph type="ftr" sz="quarter" idx="11"/>
          </p:nvPr>
        </p:nvSpPr>
        <p:spPr/>
        <p:txBody>
          <a:bodyPr/>
          <a:lstStyle/>
          <a:p>
            <a:pPr>
              <a:defRPr/>
            </a:pPr>
            <a:endParaRPr lang="vi-VN"/>
          </a:p>
        </p:txBody>
      </p:sp>
      <p:sp>
        <p:nvSpPr>
          <p:cNvPr id="6" name="Slide Number Placeholder 5"/>
          <p:cNvSpPr>
            <a:spLocks noGrp="1"/>
          </p:cNvSpPr>
          <p:nvPr>
            <p:ph type="sldNum" sz="quarter" idx="12"/>
          </p:nvPr>
        </p:nvSpPr>
        <p:spPr/>
        <p:txBody>
          <a:bodyPr/>
          <a:lstStyle/>
          <a:p>
            <a:pPr>
              <a:defRPr/>
            </a:pPr>
            <a:fld id="{9FF69311-176B-4B10-B2A3-F30C90C0B9FE}" type="slidenum">
              <a:rPr lang="vi-VN" smtClean="0"/>
              <a:pPr>
                <a:defRPr/>
              </a:pPr>
              <a:t>‹#›</a:t>
            </a:fld>
            <a:endParaRPr lang="vi-VN"/>
          </a:p>
        </p:txBody>
      </p:sp>
    </p:spTree>
    <p:extLst>
      <p:ext uri="{BB962C8B-B14F-4D97-AF65-F5344CB8AC3E}">
        <p14:creationId xmlns:p14="http://schemas.microsoft.com/office/powerpoint/2010/main" val="25921007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95882" y="382386"/>
            <a:ext cx="2362573"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299" y="382386"/>
            <a:ext cx="7746023" cy="560040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BE7BA89D-4ECC-4C48-B96E-CD252584CDEC}" type="datetimeFigureOut">
              <a:rPr lang="en-US" smtClean="0"/>
              <a:pPr>
                <a:defRPr/>
              </a:pPr>
              <a:t>5/30/25</a:t>
            </a:fld>
            <a:endParaRPr lang="vi-VN"/>
          </a:p>
        </p:txBody>
      </p:sp>
      <p:sp>
        <p:nvSpPr>
          <p:cNvPr id="5" name="Footer Placeholder 4"/>
          <p:cNvSpPr>
            <a:spLocks noGrp="1"/>
          </p:cNvSpPr>
          <p:nvPr>
            <p:ph type="ftr" sz="quarter" idx="11"/>
          </p:nvPr>
        </p:nvSpPr>
        <p:spPr/>
        <p:txBody>
          <a:bodyPr/>
          <a:lstStyle/>
          <a:p>
            <a:pPr>
              <a:defRPr/>
            </a:pPr>
            <a:endParaRPr lang="vi-VN"/>
          </a:p>
        </p:txBody>
      </p:sp>
      <p:sp>
        <p:nvSpPr>
          <p:cNvPr id="6" name="Slide Number Placeholder 5"/>
          <p:cNvSpPr>
            <a:spLocks noGrp="1"/>
          </p:cNvSpPr>
          <p:nvPr>
            <p:ph type="sldNum" sz="quarter" idx="12"/>
          </p:nvPr>
        </p:nvSpPr>
        <p:spPr/>
        <p:txBody>
          <a:bodyPr/>
          <a:lstStyle/>
          <a:p>
            <a:pPr>
              <a:defRPr/>
            </a:pPr>
            <a:fld id="{C6016FDD-4A7C-4F23-BC8D-8D996FE7B9B1}" type="slidenum">
              <a:rPr lang="vi-VN" smtClean="0"/>
              <a:pPr>
                <a:defRPr/>
              </a:pPr>
              <a:t>‹#›</a:t>
            </a:fld>
            <a:endParaRPr lang="vi-VN"/>
          </a:p>
        </p:txBody>
      </p:sp>
    </p:spTree>
    <p:extLst>
      <p:ext uri="{BB962C8B-B14F-4D97-AF65-F5344CB8AC3E}">
        <p14:creationId xmlns:p14="http://schemas.microsoft.com/office/powerpoint/2010/main" val="1132486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9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9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9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9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9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9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1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8" name="Google Shape;318;p1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9" name="Google Shape;319;p1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20" name="Google Shape;320;p1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21" name="Google Shape;321;p1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endParaRPr lang="en-VN"/>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VN"/>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5838986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7" y="382385"/>
            <a:ext cx="10178323"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7" y="2286003"/>
            <a:ext cx="10178323"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7" y="6375679"/>
            <a:ext cx="2329723" cy="348462"/>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pPr>
              <a:defRPr/>
            </a:pPr>
            <a:fld id="{3A77EFEA-C2BF-432F-A3C0-D658551812BD}" type="datetimeFigureOut">
              <a:rPr lang="en-US" smtClean="0"/>
              <a:pPr>
                <a:defRPr/>
              </a:pPr>
              <a:t>5/30/25</a:t>
            </a:fld>
            <a:endParaRPr lang="vi-VN"/>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pPr>
              <a:defRPr/>
            </a:pPr>
            <a:endParaRPr lang="vi-VN"/>
          </a:p>
        </p:txBody>
      </p:sp>
      <p:sp>
        <p:nvSpPr>
          <p:cNvPr id="6" name="Slide Number Placeholder 5"/>
          <p:cNvSpPr>
            <a:spLocks noGrp="1"/>
          </p:cNvSpPr>
          <p:nvPr>
            <p:ph type="sldNum" sz="quarter" idx="4"/>
          </p:nvPr>
        </p:nvSpPr>
        <p:spPr>
          <a:xfrm>
            <a:off x="8610602" y="6375679"/>
            <a:ext cx="2819399" cy="345796"/>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pPr>
              <a:defRPr/>
            </a:pPr>
            <a:fld id="{1A4F0A14-2E39-48DC-AB66-A2F2C5BE9105}" type="slidenum">
              <a:rPr lang="vi-VN" smtClean="0"/>
              <a:pPr>
                <a:defRPr/>
              </a:pPr>
              <a:t>‹#›</a:t>
            </a:fld>
            <a:endParaRPr lang="vi-VN"/>
          </a:p>
        </p:txBody>
      </p:sp>
      <p:sp>
        <p:nvSpPr>
          <p:cNvPr id="12" name="Rectangle 11"/>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p:cNvSpPr/>
          <p:nvPr/>
        </p:nvSpPr>
        <p:spPr bwMode="auto">
          <a:xfrm>
            <a:off x="2" y="0"/>
            <a:ext cx="905453" cy="6858000"/>
          </a:xfrm>
          <a:custGeom>
            <a:avLst/>
            <a:gdLst/>
            <a:ahLst/>
            <a:cxnLst/>
            <a:rect l="0" t="0" r="r" b="b"/>
            <a:pathLst>
              <a:path w="211" h="2160">
                <a:moveTo>
                  <a:pt x="155" y="1728"/>
                </a:moveTo>
                <a:cubicBezTo>
                  <a:pt x="155" y="1620"/>
                  <a:pt x="211" y="1620"/>
                  <a:pt x="211" y="1512"/>
                </a:cubicBezTo>
                <a:cubicBezTo>
                  <a:pt x="211" y="1404"/>
                  <a:pt x="155" y="1404"/>
                  <a:pt x="155" y="1296"/>
                </a:cubicBezTo>
                <a:cubicBezTo>
                  <a:pt x="155" y="1188"/>
                  <a:pt x="211" y="1188"/>
                  <a:pt x="211" y="1080"/>
                </a:cubicBezTo>
                <a:cubicBezTo>
                  <a:pt x="211" y="972"/>
                  <a:pt x="155" y="972"/>
                  <a:pt x="155" y="864"/>
                </a:cubicBezTo>
                <a:cubicBezTo>
                  <a:pt x="155" y="756"/>
                  <a:pt x="211" y="756"/>
                  <a:pt x="211" y="648"/>
                </a:cubicBezTo>
                <a:cubicBezTo>
                  <a:pt x="211" y="540"/>
                  <a:pt x="155" y="540"/>
                  <a:pt x="155" y="432"/>
                </a:cubicBezTo>
                <a:cubicBezTo>
                  <a:pt x="155" y="324"/>
                  <a:pt x="211" y="324"/>
                  <a:pt x="211" y="216"/>
                </a:cubicBezTo>
                <a:cubicBezTo>
                  <a:pt x="211" y="108"/>
                  <a:pt x="155" y="108"/>
                  <a:pt x="155" y="0"/>
                </a:cubicBezTo>
                <a:cubicBezTo>
                  <a:pt x="0" y="0"/>
                  <a:pt x="0" y="0"/>
                  <a:pt x="0" y="0"/>
                </a:cubicBezTo>
                <a:cubicBezTo>
                  <a:pt x="0" y="2160"/>
                  <a:pt x="0" y="2160"/>
                  <a:pt x="0" y="2160"/>
                </a:cubicBezTo>
                <a:cubicBezTo>
                  <a:pt x="155" y="2160"/>
                  <a:pt x="155" y="2160"/>
                  <a:pt x="155" y="2160"/>
                </a:cubicBezTo>
                <a:cubicBezTo>
                  <a:pt x="155" y="2052"/>
                  <a:pt x="211" y="2052"/>
                  <a:pt x="211" y="1944"/>
                </a:cubicBezTo>
                <a:cubicBezTo>
                  <a:pt x="211" y="1836"/>
                  <a:pt x="155" y="1836"/>
                  <a:pt x="155" y="1728"/>
                </a:cubicBezTo>
                <a:close/>
              </a:path>
            </a:pathLst>
          </a:custGeom>
          <a:solidFill>
            <a:schemeClr val="tx2"/>
          </a:solidFill>
          <a:ln>
            <a:noFill/>
          </a:ln>
        </p:spPr>
      </p:sp>
    </p:spTree>
    <p:extLst>
      <p:ext uri="{BB962C8B-B14F-4D97-AF65-F5344CB8AC3E}">
        <p14:creationId xmlns:p14="http://schemas.microsoft.com/office/powerpoint/2010/main" val="198924697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685800" rtl="0" eaLnBrk="1" latinLnBrk="0" hangingPunct="1">
        <a:lnSpc>
          <a:spcPct val="90000"/>
        </a:lnSpc>
        <a:spcBef>
          <a:spcPct val="0"/>
        </a:spcBef>
        <a:buNone/>
        <a:defRPr sz="5100" kern="1200" cap="all" spc="150" baseline="0">
          <a:solidFill>
            <a:schemeClr val="tx2"/>
          </a:solidFill>
          <a:latin typeface="+mj-lt"/>
          <a:ea typeface="+mj-ea"/>
          <a:cs typeface="+mj-cs"/>
        </a:defRPr>
      </a:lvl1pPr>
    </p:titleStyle>
    <p:body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594">
          <p15:clr>
            <a:srgbClr val="F26B43"/>
          </p15:clr>
        </p15:guide>
        <p15:guide id="1" pos="792">
          <p15:clr>
            <a:srgbClr val="F26B43"/>
          </p15:clr>
        </p15:guide>
        <p15:guide id="2" pos="7200">
          <p15:clr>
            <a:srgbClr val="F26B43"/>
          </p15:clr>
        </p15:guide>
        <p15:guide id="3" pos="5400">
          <p15:clr>
            <a:srgbClr val="F26B43"/>
          </p15:clr>
        </p15:guide>
        <p15:guide id="4" orient="horz" pos="4008">
          <p15:clr>
            <a:srgbClr val="F26B43"/>
          </p15:clr>
        </p15:guide>
        <p15:guide id="5" orient="horz" pos="1440">
          <p15:clr>
            <a:srgbClr val="F26B43"/>
          </p15:clr>
        </p15:guide>
        <p15:guide id="6" orient="horz" pos="3720">
          <p15:clr>
            <a:srgbClr val="F26B43"/>
          </p15:clr>
        </p15:guide>
        <p15:guide id="7"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3.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jp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learnenglishteens.britishcouncil.org/exams/grammar-and-vocabulary-exams/mind-map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learnenglishteens.britishcouncil.org/exams/grammar-and-vocabulary-exams/recording-vocabulary"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4"/>
        <p:cNvGrpSpPr/>
        <p:nvPr/>
      </p:nvGrpSpPr>
      <p:grpSpPr>
        <a:xfrm>
          <a:off x="0" y="0"/>
          <a:ext cx="0" cy="0"/>
          <a:chOff x="0" y="0"/>
          <a:chExt cx="0" cy="0"/>
        </a:xfrm>
      </p:grpSpPr>
      <p:pic>
        <p:nvPicPr>
          <p:cNvPr id="395" name="Google Shape;395;p1" descr="Top tips for smarter studying at home | School Jotter"/>
          <p:cNvPicPr preferRelativeResize="0"/>
          <p:nvPr/>
        </p:nvPicPr>
        <p:blipFill rotWithShape="1">
          <a:blip r:embed="rId3">
            <a:alphaModFix/>
          </a:blip>
          <a:srcRect b="14121"/>
          <a:stretch/>
        </p:blipFill>
        <p:spPr>
          <a:xfrm>
            <a:off x="20" y="10"/>
            <a:ext cx="12191980" cy="6857990"/>
          </a:xfrm>
          <a:prstGeom prst="rect">
            <a:avLst/>
          </a:prstGeom>
          <a:noFill/>
          <a:ln>
            <a:noFill/>
          </a:ln>
        </p:spPr>
      </p:pic>
      <p:sp>
        <p:nvSpPr>
          <p:cNvPr id="396" name="Google Shape;396;p1"/>
          <p:cNvSpPr/>
          <p:nvPr/>
        </p:nvSpPr>
        <p:spPr>
          <a:xfrm>
            <a:off x="1857375" y="1885950"/>
            <a:ext cx="8505825" cy="3152775"/>
          </a:xfrm>
          <a:prstGeom prst="rect">
            <a:avLst/>
          </a:prstGeom>
          <a:solidFill>
            <a:schemeClr val="lt1">
              <a:alpha val="74117"/>
            </a:schemeClr>
          </a:solidFill>
          <a:ln w="63500" cap="flat" cmpd="dbl">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7" name="Google Shape;397;p1"/>
          <p:cNvSpPr txBox="1">
            <a:spLocks noGrp="1"/>
          </p:cNvSpPr>
          <p:nvPr>
            <p:ph type="ctrTitle"/>
          </p:nvPr>
        </p:nvSpPr>
        <p:spPr>
          <a:xfrm>
            <a:off x="2230354" y="2205037"/>
            <a:ext cx="8001000" cy="2514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C00000"/>
              </a:buClr>
              <a:buSzPts val="6600"/>
              <a:buFont typeface="Calibri"/>
              <a:buNone/>
            </a:pPr>
            <a:r>
              <a:rPr lang="en-US" sz="6600" dirty="0">
                <a:solidFill>
                  <a:srgbClr val="C00000"/>
                </a:solidFill>
                <a:highlight>
                  <a:srgbClr val="C0C0C0"/>
                </a:highlight>
              </a:rPr>
              <a:t>Study Skills</a:t>
            </a:r>
            <a:br>
              <a:rPr lang="en-US" sz="6600" dirty="0">
                <a:solidFill>
                  <a:srgbClr val="C00000"/>
                </a:solidFill>
                <a:highlight>
                  <a:srgbClr val="C0C0C0"/>
                </a:highlight>
              </a:rPr>
            </a:br>
            <a:r>
              <a:rPr lang="en-US" sz="4000" dirty="0">
                <a:solidFill>
                  <a:srgbClr val="C00000"/>
                </a:solidFill>
                <a:highlight>
                  <a:srgbClr val="C0C0C0"/>
                </a:highlight>
              </a:rPr>
              <a:t>How to Learn Reading &amp; Writing skills</a:t>
            </a:r>
            <a:endParaRPr sz="4000" dirty="0">
              <a:solidFill>
                <a:srgbClr val="C00000"/>
              </a:solidFill>
            </a:endParaRPr>
          </a:p>
        </p:txBody>
      </p:sp>
      <p:pic>
        <p:nvPicPr>
          <p:cNvPr id="398" name="Google Shape;398;p1" descr="TRUNG TÂM NGÔN NGỮ - VĂN HÓA NHẬT BẢN VÀ PHÁT TRIỂN HỢP TÁC | TRƯỜNG ĐẠI  HỌC HÀ NỘI"/>
          <p:cNvPicPr preferRelativeResize="0"/>
          <p:nvPr/>
        </p:nvPicPr>
        <p:blipFill rotWithShape="1">
          <a:blip r:embed="rId4">
            <a:alphaModFix/>
          </a:blip>
          <a:srcRect/>
          <a:stretch/>
        </p:blipFill>
        <p:spPr>
          <a:xfrm>
            <a:off x="28576" y="5686414"/>
            <a:ext cx="1109398" cy="1143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Google Shape;568;p24"/>
          <p:cNvPicPr preferRelativeResize="0"/>
          <p:nvPr/>
        </p:nvPicPr>
        <p:blipFill rotWithShape="1">
          <a:blip r:embed="rId3">
            <a:alphaModFix/>
          </a:blip>
          <a:srcRect/>
          <a:stretch/>
        </p:blipFill>
        <p:spPr>
          <a:xfrm>
            <a:off x="1443038" y="50293"/>
            <a:ext cx="9258299" cy="6722832"/>
          </a:xfrm>
          <a:prstGeom prst="rect">
            <a:avLst/>
          </a:prstGeom>
          <a:noFill/>
          <a:ln>
            <a:noFill/>
          </a:ln>
        </p:spPr>
      </p:pic>
      <p:sp>
        <p:nvSpPr>
          <p:cNvPr id="2" name="Oval 1">
            <a:extLst>
              <a:ext uri="{FF2B5EF4-FFF2-40B4-BE49-F238E27FC236}">
                <a16:creationId xmlns:a16="http://schemas.microsoft.com/office/drawing/2014/main" id="{5A6292D1-6071-BB4C-9443-6340C38ED8A5}"/>
              </a:ext>
            </a:extLst>
          </p:cNvPr>
          <p:cNvSpPr/>
          <p:nvPr/>
        </p:nvSpPr>
        <p:spPr>
          <a:xfrm>
            <a:off x="4653280" y="3627120"/>
            <a:ext cx="1645920" cy="284480"/>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5" name="Oval 4">
            <a:extLst>
              <a:ext uri="{FF2B5EF4-FFF2-40B4-BE49-F238E27FC236}">
                <a16:creationId xmlns:a16="http://schemas.microsoft.com/office/drawing/2014/main" id="{9851E2C1-CEA1-5141-9617-A76240812336}"/>
              </a:ext>
            </a:extLst>
          </p:cNvPr>
          <p:cNvSpPr/>
          <p:nvPr/>
        </p:nvSpPr>
        <p:spPr>
          <a:xfrm>
            <a:off x="2092960" y="4358640"/>
            <a:ext cx="1016000" cy="284480"/>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6" name="Oval 5">
            <a:extLst>
              <a:ext uri="{FF2B5EF4-FFF2-40B4-BE49-F238E27FC236}">
                <a16:creationId xmlns:a16="http://schemas.microsoft.com/office/drawing/2014/main" id="{7E0864D3-199D-AD45-8D0E-C7D38FC341AF}"/>
              </a:ext>
            </a:extLst>
          </p:cNvPr>
          <p:cNvSpPr/>
          <p:nvPr/>
        </p:nvSpPr>
        <p:spPr>
          <a:xfrm>
            <a:off x="3180080" y="5486400"/>
            <a:ext cx="1645920" cy="284480"/>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
        <p:nvSpPr>
          <p:cNvPr id="7" name="Oval 6">
            <a:extLst>
              <a:ext uri="{FF2B5EF4-FFF2-40B4-BE49-F238E27FC236}">
                <a16:creationId xmlns:a16="http://schemas.microsoft.com/office/drawing/2014/main" id="{7ED5B2D2-2153-4643-9E20-6C053769F35C}"/>
              </a:ext>
            </a:extLst>
          </p:cNvPr>
          <p:cNvSpPr/>
          <p:nvPr/>
        </p:nvSpPr>
        <p:spPr>
          <a:xfrm>
            <a:off x="5018722" y="5486400"/>
            <a:ext cx="1178878" cy="284480"/>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2"/>
        <p:cNvGrpSpPr/>
        <p:nvPr/>
      </p:nvGrpSpPr>
      <p:grpSpPr>
        <a:xfrm>
          <a:off x="0" y="0"/>
          <a:ext cx="0" cy="0"/>
          <a:chOff x="0" y="0"/>
          <a:chExt cx="0" cy="0"/>
        </a:xfrm>
      </p:grpSpPr>
      <p:sp>
        <p:nvSpPr>
          <p:cNvPr id="573" name="Google Shape;573;p132"/>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4" name="Google Shape;574;p132"/>
          <p:cNvSpPr txBox="1">
            <a:spLocks noGrp="1"/>
          </p:cNvSpPr>
          <p:nvPr>
            <p:ph type="title"/>
          </p:nvPr>
        </p:nvSpPr>
        <p:spPr>
          <a:xfrm>
            <a:off x="409575" y="455504"/>
            <a:ext cx="10515600" cy="91461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5200"/>
              <a:t>Reflect: How do you read</a:t>
            </a:r>
            <a:endParaRPr/>
          </a:p>
        </p:txBody>
      </p:sp>
      <p:grpSp>
        <p:nvGrpSpPr>
          <p:cNvPr id="575" name="Google Shape;575;p132"/>
          <p:cNvGrpSpPr/>
          <p:nvPr/>
        </p:nvGrpSpPr>
        <p:grpSpPr>
          <a:xfrm>
            <a:off x="1364662" y="2091222"/>
            <a:ext cx="9396000" cy="3848824"/>
            <a:chOff x="955087" y="462448"/>
            <a:chExt cx="9396000" cy="3848824"/>
          </a:xfrm>
        </p:grpSpPr>
        <p:sp>
          <p:nvSpPr>
            <p:cNvPr id="576" name="Google Shape;576;p132"/>
            <p:cNvSpPr/>
            <p:nvPr/>
          </p:nvSpPr>
          <p:spPr>
            <a:xfrm>
              <a:off x="2143087" y="462448"/>
              <a:ext cx="1944000" cy="19440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2"/>
            <p:cNvSpPr/>
            <p:nvPr/>
          </p:nvSpPr>
          <p:spPr>
            <a:xfrm>
              <a:off x="955087" y="2983772"/>
              <a:ext cx="4320000" cy="132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2"/>
            <p:cNvSpPr txBox="1"/>
            <p:nvPr/>
          </p:nvSpPr>
          <p:spPr>
            <a:xfrm>
              <a:off x="955087" y="2983772"/>
              <a:ext cx="4320000" cy="1327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Work in groups of 2-3</a:t>
              </a:r>
              <a:endParaRPr/>
            </a:p>
          </p:txBody>
        </p:sp>
        <p:sp>
          <p:nvSpPr>
            <p:cNvPr id="579" name="Google Shape;579;p132"/>
            <p:cNvSpPr/>
            <p:nvPr/>
          </p:nvSpPr>
          <p:spPr>
            <a:xfrm>
              <a:off x="7219087" y="462448"/>
              <a:ext cx="1944000" cy="19440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2"/>
            <p:cNvSpPr/>
            <p:nvPr/>
          </p:nvSpPr>
          <p:spPr>
            <a:xfrm>
              <a:off x="6031087" y="2983772"/>
              <a:ext cx="4320000" cy="132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2"/>
            <p:cNvSpPr txBox="1"/>
            <p:nvPr/>
          </p:nvSpPr>
          <p:spPr>
            <a:xfrm>
              <a:off x="6031087" y="2983772"/>
              <a:ext cx="4320000" cy="1327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Tell the other members what you can remember from the text</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33"/>
          <p:cNvSpPr txBox="1">
            <a:spLocks noGrp="1"/>
          </p:cNvSpPr>
          <p:nvPr>
            <p:ph type="title"/>
          </p:nvPr>
        </p:nvSpPr>
        <p:spPr>
          <a:xfrm>
            <a:off x="228600" y="1"/>
            <a:ext cx="9339470" cy="109993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Basic ways of reading</a:t>
            </a:r>
            <a:endParaRPr/>
          </a:p>
        </p:txBody>
      </p:sp>
      <p:graphicFrame>
        <p:nvGraphicFramePr>
          <p:cNvPr id="587" name="Google Shape;587;p133"/>
          <p:cNvGraphicFramePr/>
          <p:nvPr/>
        </p:nvGraphicFramePr>
        <p:xfrm>
          <a:off x="228600" y="1099931"/>
          <a:ext cx="11685100" cy="5800168"/>
        </p:xfrm>
        <a:graphic>
          <a:graphicData uri="http://schemas.openxmlformats.org/drawingml/2006/table">
            <a:tbl>
              <a:tblPr firstRow="1" bandRow="1">
                <a:noFill/>
                <a:tableStyleId>{EF355A04-F0E8-4CE0-99E1-B31975441627}</a:tableStyleId>
              </a:tblPr>
              <a:tblGrid>
                <a:gridCol w="1376300">
                  <a:extLst>
                    <a:ext uri="{9D8B030D-6E8A-4147-A177-3AD203B41FA5}">
                      <a16:colId xmlns:a16="http://schemas.microsoft.com/office/drawing/2014/main" val="20000"/>
                    </a:ext>
                  </a:extLst>
                </a:gridCol>
                <a:gridCol w="4891150">
                  <a:extLst>
                    <a:ext uri="{9D8B030D-6E8A-4147-A177-3AD203B41FA5}">
                      <a16:colId xmlns:a16="http://schemas.microsoft.com/office/drawing/2014/main" val="20001"/>
                    </a:ext>
                  </a:extLst>
                </a:gridCol>
                <a:gridCol w="5417650">
                  <a:extLst>
                    <a:ext uri="{9D8B030D-6E8A-4147-A177-3AD203B41FA5}">
                      <a16:colId xmlns:a16="http://schemas.microsoft.com/office/drawing/2014/main" val="20002"/>
                    </a:ext>
                  </a:extLst>
                </a:gridCol>
              </a:tblGrid>
              <a:tr h="764900">
                <a:tc>
                  <a:txBody>
                    <a:bodyPr/>
                    <a:lstStyle/>
                    <a:p>
                      <a:pPr marL="0" marR="0" lvl="0" indent="0" algn="ctr" rtl="0">
                        <a:lnSpc>
                          <a:spcPct val="100000"/>
                        </a:lnSpc>
                        <a:spcBef>
                          <a:spcPts val="0"/>
                        </a:spcBef>
                        <a:spcAft>
                          <a:spcPts val="0"/>
                        </a:spcAft>
                        <a:buClr>
                          <a:srgbClr val="000000"/>
                        </a:buClr>
                        <a:buSzPts val="3000"/>
                        <a:buFont typeface="Arial"/>
                        <a:buNone/>
                      </a:pPr>
                      <a:endParaRPr sz="3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Skimming</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Scanning</a:t>
                      </a:r>
                      <a:endParaRPr sz="1400" u="none" strike="noStrike" cap="none"/>
                    </a:p>
                  </a:txBody>
                  <a:tcPr marL="91450" marR="91450" marT="45725" marB="45725"/>
                </a:tc>
                <a:extLst>
                  <a:ext uri="{0D108BD9-81ED-4DB2-BD59-A6C34878D82A}">
                    <a16:rowId xmlns:a16="http://schemas.microsoft.com/office/drawing/2014/main" val="10000"/>
                  </a:ext>
                </a:extLst>
              </a:tr>
              <a:tr h="894025">
                <a:tc>
                  <a:txBody>
                    <a:bodyPr/>
                    <a:lstStyle/>
                    <a:p>
                      <a:pPr marL="0" marR="0" lvl="0" indent="0" algn="l" rtl="0">
                        <a:lnSpc>
                          <a:spcPct val="130000"/>
                        </a:lnSpc>
                        <a:spcBef>
                          <a:spcPts val="0"/>
                        </a:spcBef>
                        <a:spcAft>
                          <a:spcPts val="0"/>
                        </a:spcAft>
                        <a:buClr>
                          <a:srgbClr val="000000"/>
                        </a:buClr>
                        <a:buSzPts val="1000"/>
                        <a:buFont typeface="Arial"/>
                        <a:buNone/>
                      </a:pPr>
                      <a:endParaRPr sz="1000" b="1" u="none" strike="noStrike" cap="none"/>
                    </a:p>
                    <a:p>
                      <a:pPr marL="0" marR="0" lvl="0" indent="0" algn="l" rtl="0">
                        <a:lnSpc>
                          <a:spcPct val="130000"/>
                        </a:lnSpc>
                        <a:spcBef>
                          <a:spcPts val="0"/>
                        </a:spcBef>
                        <a:spcAft>
                          <a:spcPts val="0"/>
                        </a:spcAft>
                        <a:buClr>
                          <a:srgbClr val="000000"/>
                        </a:buClr>
                        <a:buSzPts val="2000"/>
                        <a:buFont typeface="Arial"/>
                        <a:buNone/>
                      </a:pPr>
                      <a:r>
                        <a:rPr lang="en-US" sz="2000" b="1" u="none" strike="noStrike" cap="none"/>
                        <a:t>What is it?</a:t>
                      </a:r>
                      <a:endParaRPr sz="1400" u="none" strike="noStrike" cap="none"/>
                    </a:p>
                  </a:txBody>
                  <a:tcPr marL="91450" marR="91450" marT="45725" marB="45725"/>
                </a:tc>
                <a:tc>
                  <a:txBody>
                    <a:bodyPr/>
                    <a:lstStyle/>
                    <a:p>
                      <a:pPr marL="342900" marR="0" lvl="0" indent="-342900" algn="l" rtl="0">
                        <a:lnSpc>
                          <a:spcPct val="130000"/>
                        </a:lnSpc>
                        <a:spcBef>
                          <a:spcPts val="0"/>
                        </a:spcBef>
                        <a:spcAft>
                          <a:spcPts val="0"/>
                        </a:spcAft>
                        <a:buClr>
                          <a:schemeClr val="dk1"/>
                        </a:buClr>
                        <a:buSzPts val="2000"/>
                        <a:buFont typeface="Calibri"/>
                        <a:buChar char="-"/>
                      </a:pPr>
                      <a:r>
                        <a:rPr lang="en-US" sz="2000" u="none" strike="noStrike" cap="none"/>
                        <a:t>Read a text quickly to find out the general theme, topic, or meaning</a:t>
                      </a:r>
                      <a:endParaRPr sz="1400" u="none" strike="noStrike" cap="none"/>
                    </a:p>
                  </a:txBody>
                  <a:tcPr marL="91450" marR="91450" marT="45725" marB="45725"/>
                </a:tc>
                <a:tc>
                  <a:txBody>
                    <a:bodyPr/>
                    <a:lstStyle/>
                    <a:p>
                      <a:pPr marL="342900" marR="0" lvl="0" indent="-342900" algn="l" rtl="0">
                        <a:lnSpc>
                          <a:spcPct val="130000"/>
                        </a:lnSpc>
                        <a:spcBef>
                          <a:spcPts val="0"/>
                        </a:spcBef>
                        <a:spcAft>
                          <a:spcPts val="0"/>
                        </a:spcAft>
                        <a:buClr>
                          <a:schemeClr val="dk1"/>
                        </a:buClr>
                        <a:buSzPts val="2000"/>
                        <a:buFont typeface="Calibri"/>
                        <a:buChar char="-"/>
                      </a:pPr>
                      <a:r>
                        <a:rPr lang="en-US" sz="2000" u="none" strike="noStrike" cap="none"/>
                        <a:t>Read a text quickly to find out specific information e.g. names, years.</a:t>
                      </a:r>
                      <a:endParaRPr sz="1400" u="none" strike="noStrike" cap="none"/>
                    </a:p>
                  </a:txBody>
                  <a:tcPr marL="91450" marR="91450" marT="45725" marB="45725"/>
                </a:tc>
                <a:extLst>
                  <a:ext uri="{0D108BD9-81ED-4DB2-BD59-A6C34878D82A}">
                    <a16:rowId xmlns:a16="http://schemas.microsoft.com/office/drawing/2014/main" val="10001"/>
                  </a:ext>
                </a:extLst>
              </a:tr>
              <a:tr h="1309875">
                <a:tc>
                  <a:txBody>
                    <a:bodyPr/>
                    <a:lstStyle/>
                    <a:p>
                      <a:pPr marL="0" marR="0" lvl="0" indent="0" algn="l" rtl="0">
                        <a:lnSpc>
                          <a:spcPct val="130000"/>
                        </a:lnSpc>
                        <a:spcBef>
                          <a:spcPts val="0"/>
                        </a:spcBef>
                        <a:spcAft>
                          <a:spcPts val="0"/>
                        </a:spcAft>
                        <a:buClr>
                          <a:srgbClr val="000000"/>
                        </a:buClr>
                        <a:buSzPts val="1000"/>
                        <a:buFont typeface="Arial"/>
                        <a:buNone/>
                      </a:pPr>
                      <a:endParaRPr sz="1000" b="1" u="none" strike="noStrike" cap="none"/>
                    </a:p>
                    <a:p>
                      <a:pPr marL="0" marR="0" lvl="0" indent="0" algn="l" rtl="0">
                        <a:lnSpc>
                          <a:spcPct val="130000"/>
                        </a:lnSpc>
                        <a:spcBef>
                          <a:spcPts val="0"/>
                        </a:spcBef>
                        <a:spcAft>
                          <a:spcPts val="0"/>
                        </a:spcAft>
                        <a:buClr>
                          <a:srgbClr val="000000"/>
                        </a:buClr>
                        <a:buSzPts val="2000"/>
                        <a:buFont typeface="Arial"/>
                        <a:buNone/>
                      </a:pPr>
                      <a:r>
                        <a:rPr lang="en-US" sz="2000" b="1" u="none" strike="noStrike" cap="none"/>
                        <a:t>When do we use it?</a:t>
                      </a:r>
                      <a:endParaRPr sz="1400" u="none" strike="noStrike" cap="none"/>
                    </a:p>
                  </a:txBody>
                  <a:tcPr marL="91450" marR="91450" marT="45725" marB="45725"/>
                </a:tc>
                <a:tc>
                  <a:txBody>
                    <a:bodyPr/>
                    <a:lstStyle/>
                    <a:p>
                      <a:pPr marL="285750" marR="0" lvl="0" indent="-285750" algn="l" rtl="0">
                        <a:lnSpc>
                          <a:spcPct val="130000"/>
                        </a:lnSpc>
                        <a:spcBef>
                          <a:spcPts val="0"/>
                        </a:spcBef>
                        <a:spcAft>
                          <a:spcPts val="0"/>
                        </a:spcAft>
                        <a:buClr>
                          <a:schemeClr val="dk1"/>
                        </a:buClr>
                        <a:buSzPts val="2000"/>
                        <a:buFont typeface="Calibri"/>
                        <a:buChar char="-"/>
                      </a:pPr>
                      <a:r>
                        <a:rPr lang="en-US" sz="2000" u="none" strike="noStrike" cap="none"/>
                        <a:t>Pre-reading tasks</a:t>
                      </a:r>
                      <a:endParaRPr sz="1400" u="none" strike="noStrike" cap="none"/>
                    </a:p>
                    <a:p>
                      <a:pPr marL="285750" marR="0" lvl="0" indent="-285750" algn="l" rtl="0">
                        <a:lnSpc>
                          <a:spcPct val="130000"/>
                        </a:lnSpc>
                        <a:spcBef>
                          <a:spcPts val="0"/>
                        </a:spcBef>
                        <a:spcAft>
                          <a:spcPts val="0"/>
                        </a:spcAft>
                        <a:buClr>
                          <a:schemeClr val="dk1"/>
                        </a:buClr>
                        <a:buSzPts val="2000"/>
                        <a:buFont typeface="Calibri"/>
                        <a:buChar char="-"/>
                      </a:pPr>
                      <a:r>
                        <a:rPr lang="en-US" sz="2000" u="none" strike="noStrike" cap="none"/>
                        <a:t>Texts that don’t need a lot of detailed attention</a:t>
                      </a:r>
                      <a:endParaRPr sz="1400" u="none" strike="noStrike" cap="none"/>
                    </a:p>
                  </a:txBody>
                  <a:tcPr marL="91450" marR="91450" marT="45725" marB="45725"/>
                </a:tc>
                <a:tc>
                  <a:txBody>
                    <a:bodyPr/>
                    <a:lstStyle/>
                    <a:p>
                      <a:pPr marL="0" marR="0" lvl="0" indent="0" algn="l" rtl="0">
                        <a:lnSpc>
                          <a:spcPct val="130000"/>
                        </a:lnSpc>
                        <a:spcBef>
                          <a:spcPts val="0"/>
                        </a:spcBef>
                        <a:spcAft>
                          <a:spcPts val="0"/>
                        </a:spcAft>
                        <a:buClr>
                          <a:srgbClr val="000000"/>
                        </a:buClr>
                        <a:buSzPts val="2000"/>
                        <a:buFont typeface="Arial"/>
                        <a:buNone/>
                      </a:pPr>
                      <a:r>
                        <a:rPr lang="en-US" sz="2000" u="none" strike="noStrike" cap="none"/>
                        <a:t>- Answer types of questions that ask for details</a:t>
                      </a:r>
                      <a:endParaRPr sz="1400" u="none" strike="noStrike" cap="none"/>
                    </a:p>
                    <a:p>
                      <a:pPr marL="0" marR="0" lvl="0" indent="0" algn="l" rtl="0">
                        <a:lnSpc>
                          <a:spcPct val="130000"/>
                        </a:lnSpc>
                        <a:spcBef>
                          <a:spcPts val="0"/>
                        </a:spcBef>
                        <a:spcAft>
                          <a:spcPts val="0"/>
                        </a:spcAft>
                        <a:buClr>
                          <a:srgbClr val="000000"/>
                        </a:buClr>
                        <a:buSzPts val="2000"/>
                        <a:buFont typeface="Arial"/>
                        <a:buNone/>
                      </a:pPr>
                      <a:r>
                        <a:rPr lang="en-US" sz="2000" u="none" strike="noStrike" cap="none"/>
                        <a:t>- Already know what you’re looking for</a:t>
                      </a:r>
                      <a:endParaRPr sz="1400" u="none" strike="noStrike" cap="none"/>
                    </a:p>
                  </a:txBody>
                  <a:tcPr marL="91450" marR="91450" marT="45725" marB="45725"/>
                </a:tc>
                <a:extLst>
                  <a:ext uri="{0D108BD9-81ED-4DB2-BD59-A6C34878D82A}">
                    <a16:rowId xmlns:a16="http://schemas.microsoft.com/office/drawing/2014/main" val="10002"/>
                  </a:ext>
                </a:extLst>
              </a:tr>
              <a:tr h="2557350">
                <a:tc>
                  <a:txBody>
                    <a:bodyPr/>
                    <a:lstStyle/>
                    <a:p>
                      <a:pPr marL="0" marR="0" lvl="0" indent="0" algn="l" rtl="0">
                        <a:lnSpc>
                          <a:spcPct val="130000"/>
                        </a:lnSpc>
                        <a:spcBef>
                          <a:spcPts val="0"/>
                        </a:spcBef>
                        <a:spcAft>
                          <a:spcPts val="0"/>
                        </a:spcAft>
                        <a:buClr>
                          <a:srgbClr val="000000"/>
                        </a:buClr>
                        <a:buSzPts val="2000"/>
                        <a:buFont typeface="Arial"/>
                        <a:buNone/>
                      </a:pPr>
                      <a:endParaRPr sz="2000" b="1" u="none" strike="noStrike" cap="none"/>
                    </a:p>
                    <a:p>
                      <a:pPr marL="0" marR="0" lvl="0" indent="0" algn="l" rtl="0">
                        <a:lnSpc>
                          <a:spcPct val="130000"/>
                        </a:lnSpc>
                        <a:spcBef>
                          <a:spcPts val="0"/>
                        </a:spcBef>
                        <a:spcAft>
                          <a:spcPts val="0"/>
                        </a:spcAft>
                        <a:buClr>
                          <a:srgbClr val="000000"/>
                        </a:buClr>
                        <a:buSzPts val="2000"/>
                        <a:buFont typeface="Arial"/>
                        <a:buNone/>
                      </a:pPr>
                      <a:endParaRPr sz="2000" b="1" u="none" strike="noStrike" cap="none"/>
                    </a:p>
                    <a:p>
                      <a:pPr marL="0" marR="0" lvl="0" indent="0" algn="l" rtl="0">
                        <a:lnSpc>
                          <a:spcPct val="130000"/>
                        </a:lnSpc>
                        <a:spcBef>
                          <a:spcPts val="0"/>
                        </a:spcBef>
                        <a:spcAft>
                          <a:spcPts val="0"/>
                        </a:spcAft>
                        <a:buClr>
                          <a:srgbClr val="000000"/>
                        </a:buClr>
                        <a:buSzPts val="2000"/>
                        <a:buFont typeface="Arial"/>
                        <a:buNone/>
                      </a:pPr>
                      <a:r>
                        <a:rPr lang="en-US" sz="2000" b="1" u="none" strike="noStrike" cap="none"/>
                        <a:t>How do we do it?</a:t>
                      </a:r>
                      <a:endParaRPr sz="1400" u="none" strike="noStrike" cap="none"/>
                    </a:p>
                  </a:txBody>
                  <a:tcPr marL="91450" marR="91450" marT="45725" marB="45725"/>
                </a:tc>
                <a:tc>
                  <a:txBody>
                    <a:bodyPr/>
                    <a:lstStyle/>
                    <a:p>
                      <a:pPr marL="285750" marR="0" lvl="0" indent="-285750" algn="l" rtl="0">
                        <a:lnSpc>
                          <a:spcPct val="130000"/>
                        </a:lnSpc>
                        <a:spcBef>
                          <a:spcPts val="0"/>
                        </a:spcBef>
                        <a:spcAft>
                          <a:spcPts val="0"/>
                        </a:spcAft>
                        <a:buClr>
                          <a:schemeClr val="dk1"/>
                        </a:buClr>
                        <a:buSzPts val="2000"/>
                        <a:buFont typeface="Calibri"/>
                        <a:buChar char="-"/>
                      </a:pPr>
                      <a:r>
                        <a:rPr lang="en-US" sz="2000" u="none" strike="noStrike" cap="none"/>
                        <a:t>Read the title</a:t>
                      </a:r>
                      <a:endParaRPr sz="1400" u="none" strike="noStrike" cap="none"/>
                    </a:p>
                    <a:p>
                      <a:pPr marL="285750" marR="0" lvl="0" indent="-285750" algn="l" rtl="0">
                        <a:lnSpc>
                          <a:spcPct val="130000"/>
                        </a:lnSpc>
                        <a:spcBef>
                          <a:spcPts val="0"/>
                        </a:spcBef>
                        <a:spcAft>
                          <a:spcPts val="0"/>
                        </a:spcAft>
                        <a:buClr>
                          <a:schemeClr val="dk1"/>
                        </a:buClr>
                        <a:buSzPts val="2000"/>
                        <a:buFont typeface="Calibri"/>
                        <a:buChar char="-"/>
                      </a:pPr>
                      <a:r>
                        <a:rPr lang="en-US" sz="2000" u="none" strike="noStrike" cap="none"/>
                        <a:t>Read the headings, subheadings, illustration captions</a:t>
                      </a:r>
                      <a:endParaRPr sz="1400" u="none" strike="noStrike" cap="none"/>
                    </a:p>
                    <a:p>
                      <a:pPr marL="285750" marR="0" lvl="0" indent="-285750" algn="l" rtl="0">
                        <a:lnSpc>
                          <a:spcPct val="130000"/>
                        </a:lnSpc>
                        <a:spcBef>
                          <a:spcPts val="0"/>
                        </a:spcBef>
                        <a:spcAft>
                          <a:spcPts val="0"/>
                        </a:spcAft>
                        <a:buClr>
                          <a:schemeClr val="dk1"/>
                        </a:buClr>
                        <a:buSzPts val="2000"/>
                        <a:buFont typeface="Calibri"/>
                        <a:buChar char="-"/>
                      </a:pPr>
                      <a:r>
                        <a:rPr lang="en-US" sz="2000" u="none" strike="noStrike" cap="none"/>
                        <a:t>Read the first and last paragraph</a:t>
                      </a:r>
                      <a:endParaRPr sz="1400" u="none" strike="noStrike" cap="none"/>
                    </a:p>
                    <a:p>
                      <a:pPr marL="285750" marR="0" lvl="0" indent="-285750" algn="l" rtl="0">
                        <a:lnSpc>
                          <a:spcPct val="130000"/>
                        </a:lnSpc>
                        <a:spcBef>
                          <a:spcPts val="0"/>
                        </a:spcBef>
                        <a:spcAft>
                          <a:spcPts val="0"/>
                        </a:spcAft>
                        <a:buClr>
                          <a:schemeClr val="dk1"/>
                        </a:buClr>
                        <a:buSzPts val="2000"/>
                        <a:buFont typeface="Calibri"/>
                        <a:buChar char="-"/>
                      </a:pPr>
                      <a:r>
                        <a:rPr lang="en-US" sz="2000" u="none" strike="noStrike" cap="none"/>
                        <a:t>Read the topic sentence of each paragraph</a:t>
                      </a:r>
                      <a:endParaRPr sz="1400" u="none" strike="noStrike" cap="none"/>
                    </a:p>
                  </a:txBody>
                  <a:tcPr marL="91450" marR="91450" marT="45725" marB="45725"/>
                </a:tc>
                <a:tc>
                  <a:txBody>
                    <a:bodyPr/>
                    <a:lstStyle/>
                    <a:p>
                      <a:pPr marL="285750" marR="0" lvl="0" indent="-285750" algn="l" rtl="0">
                        <a:lnSpc>
                          <a:spcPct val="130000"/>
                        </a:lnSpc>
                        <a:spcBef>
                          <a:spcPts val="0"/>
                        </a:spcBef>
                        <a:spcAft>
                          <a:spcPts val="0"/>
                        </a:spcAft>
                        <a:buClr>
                          <a:schemeClr val="dk1"/>
                        </a:buClr>
                        <a:buSzPts val="2000"/>
                        <a:buFont typeface="Calibri"/>
                        <a:buChar char="-"/>
                      </a:pPr>
                      <a:r>
                        <a:rPr lang="en-US" sz="2000" u="none" strike="noStrike" cap="none" dirty="0"/>
                        <a:t>Identify the organization of the content before you begin</a:t>
                      </a:r>
                      <a:endParaRPr sz="1400" u="none" strike="noStrike" cap="none" dirty="0"/>
                    </a:p>
                    <a:p>
                      <a:pPr marL="285750" marR="0" lvl="0" indent="-285750" algn="l" rtl="0">
                        <a:lnSpc>
                          <a:spcPct val="130000"/>
                        </a:lnSpc>
                        <a:spcBef>
                          <a:spcPts val="0"/>
                        </a:spcBef>
                        <a:spcAft>
                          <a:spcPts val="0"/>
                        </a:spcAft>
                        <a:buClr>
                          <a:schemeClr val="dk1"/>
                        </a:buClr>
                        <a:buSzPts val="2000"/>
                        <a:buFont typeface="Calibri"/>
                        <a:buChar char="-"/>
                      </a:pPr>
                      <a:r>
                        <a:rPr lang="en-US" sz="2000" u="none" strike="noStrike" cap="none" dirty="0"/>
                        <a:t>Look for key words and related words as your eyes move quickly over the text</a:t>
                      </a:r>
                      <a:endParaRPr sz="1400" u="none" strike="noStrike" cap="none" dirty="0"/>
                    </a:p>
                    <a:p>
                      <a:pPr marL="285750" marR="0" lvl="0" indent="-285750" algn="l" rtl="0">
                        <a:lnSpc>
                          <a:spcPct val="130000"/>
                        </a:lnSpc>
                        <a:spcBef>
                          <a:spcPts val="0"/>
                        </a:spcBef>
                        <a:spcAft>
                          <a:spcPts val="0"/>
                        </a:spcAft>
                        <a:buClr>
                          <a:schemeClr val="dk1"/>
                        </a:buClr>
                        <a:buSzPts val="2000"/>
                        <a:buFont typeface="Calibri"/>
                        <a:buChar char="-"/>
                      </a:pPr>
                      <a:r>
                        <a:rPr lang="en-US" sz="2000" u="none" strike="noStrike" cap="none" dirty="0"/>
                        <a:t>Look for the information in all formats: charts, graphs, maps, captions</a:t>
                      </a:r>
                      <a:endParaRPr sz="1400" u="none" strike="noStrike" cap="none" dirty="0"/>
                    </a:p>
                  </a:txBody>
                  <a:tcPr marL="91450" marR="91450" marT="45725" marB="45725"/>
                </a:tc>
                <a:extLst>
                  <a:ext uri="{0D108BD9-81ED-4DB2-BD59-A6C34878D82A}">
                    <a16:rowId xmlns:a16="http://schemas.microsoft.com/office/drawing/2014/main" val="10003"/>
                  </a:ext>
                </a:extLst>
              </a:tr>
            </a:tbl>
          </a:graphicData>
        </a:graphic>
      </p:graphicFrame>
      <p:sp>
        <p:nvSpPr>
          <p:cNvPr id="588" name="Google Shape;588;p133"/>
          <p:cNvSpPr/>
          <p:nvPr/>
        </p:nvSpPr>
        <p:spPr>
          <a:xfrm>
            <a:off x="255104" y="1974574"/>
            <a:ext cx="1268896" cy="675860"/>
          </a:xfrm>
          <a:prstGeom prst="roundRect">
            <a:avLst>
              <a:gd name="adj" fmla="val 16667"/>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9" name="Google Shape;589;p133"/>
          <p:cNvSpPr/>
          <p:nvPr/>
        </p:nvSpPr>
        <p:spPr>
          <a:xfrm>
            <a:off x="228598" y="2776330"/>
            <a:ext cx="1292088" cy="1172817"/>
          </a:xfrm>
          <a:prstGeom prst="roundRect">
            <a:avLst>
              <a:gd name="adj" fmla="val 16667"/>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0" name="Google Shape;590;p133"/>
          <p:cNvSpPr/>
          <p:nvPr/>
        </p:nvSpPr>
        <p:spPr>
          <a:xfrm>
            <a:off x="255104" y="4929809"/>
            <a:ext cx="1268896" cy="675860"/>
          </a:xfrm>
          <a:prstGeom prst="roundRect">
            <a:avLst>
              <a:gd name="adj" fmla="val 16667"/>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1" name="Google Shape;591;p133"/>
          <p:cNvSpPr/>
          <p:nvPr/>
        </p:nvSpPr>
        <p:spPr>
          <a:xfrm>
            <a:off x="1653208" y="1951384"/>
            <a:ext cx="4760843" cy="699049"/>
          </a:xfrm>
          <a:prstGeom prst="roundRect">
            <a:avLst>
              <a:gd name="adj" fmla="val 16667"/>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2" name="Google Shape;592;p133"/>
          <p:cNvSpPr/>
          <p:nvPr/>
        </p:nvSpPr>
        <p:spPr>
          <a:xfrm>
            <a:off x="6569763" y="1974574"/>
            <a:ext cx="5211420" cy="699049"/>
          </a:xfrm>
          <a:prstGeom prst="roundRect">
            <a:avLst>
              <a:gd name="adj" fmla="val 16667"/>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3" name="Google Shape;593;p133"/>
          <p:cNvSpPr/>
          <p:nvPr/>
        </p:nvSpPr>
        <p:spPr>
          <a:xfrm>
            <a:off x="1653207" y="2814436"/>
            <a:ext cx="4760843" cy="1134712"/>
          </a:xfrm>
          <a:prstGeom prst="roundRect">
            <a:avLst>
              <a:gd name="adj" fmla="val 16667"/>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4" name="Google Shape;594;p133"/>
          <p:cNvSpPr/>
          <p:nvPr/>
        </p:nvSpPr>
        <p:spPr>
          <a:xfrm>
            <a:off x="6569763" y="2814436"/>
            <a:ext cx="5211420" cy="1134712"/>
          </a:xfrm>
          <a:prstGeom prst="roundRect">
            <a:avLst>
              <a:gd name="adj" fmla="val 16667"/>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5" name="Google Shape;595;p133"/>
          <p:cNvSpPr/>
          <p:nvPr/>
        </p:nvSpPr>
        <p:spPr>
          <a:xfrm>
            <a:off x="1659831" y="4113150"/>
            <a:ext cx="4760843" cy="2406920"/>
          </a:xfrm>
          <a:prstGeom prst="roundRect">
            <a:avLst>
              <a:gd name="adj" fmla="val 16667"/>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6" name="Google Shape;596;p133"/>
          <p:cNvSpPr/>
          <p:nvPr/>
        </p:nvSpPr>
        <p:spPr>
          <a:xfrm>
            <a:off x="6556505" y="4089961"/>
            <a:ext cx="5224678" cy="2430109"/>
          </a:xfrm>
          <a:prstGeom prst="roundRect">
            <a:avLst>
              <a:gd name="adj" fmla="val 16667"/>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7" name="Google Shape;597;p133"/>
          <p:cNvSpPr/>
          <p:nvPr/>
        </p:nvSpPr>
        <p:spPr>
          <a:xfrm>
            <a:off x="3084443" y="1152939"/>
            <a:ext cx="2004392" cy="675860"/>
          </a:xfrm>
          <a:prstGeom prst="roundRect">
            <a:avLst>
              <a:gd name="adj" fmla="val 16667"/>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8" name="Google Shape;598;p133"/>
          <p:cNvSpPr/>
          <p:nvPr/>
        </p:nvSpPr>
        <p:spPr>
          <a:xfrm>
            <a:off x="8173277" y="1152939"/>
            <a:ext cx="2004392" cy="675860"/>
          </a:xfrm>
          <a:prstGeom prst="roundRect">
            <a:avLst>
              <a:gd name="adj" fmla="val 16667"/>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599" name="Google Shape;599;p133" descr="Wellsbaum.blog – Page 110 – Writing about life and arts"/>
          <p:cNvPicPr preferRelativeResize="0"/>
          <p:nvPr/>
        </p:nvPicPr>
        <p:blipFill rotWithShape="1">
          <a:blip r:embed="rId3">
            <a:alphaModFix/>
          </a:blip>
          <a:srcRect/>
          <a:stretch/>
        </p:blipFill>
        <p:spPr>
          <a:xfrm>
            <a:off x="1632224" y="2814435"/>
            <a:ext cx="4826000" cy="2425700"/>
          </a:xfrm>
          <a:prstGeom prst="rect">
            <a:avLst/>
          </a:prstGeom>
          <a:noFill/>
          <a:ln>
            <a:noFill/>
          </a:ln>
        </p:spPr>
      </p:pic>
      <p:pic>
        <p:nvPicPr>
          <p:cNvPr id="600" name="Google Shape;600;p133" descr="IELTS Reading Tips: Know How to Match Headings Perfectly in Exam"/>
          <p:cNvPicPr preferRelativeResize="0"/>
          <p:nvPr/>
        </p:nvPicPr>
        <p:blipFill rotWithShape="1">
          <a:blip r:embed="rId4">
            <a:alphaModFix/>
          </a:blip>
          <a:srcRect/>
          <a:stretch/>
        </p:blipFill>
        <p:spPr>
          <a:xfrm>
            <a:off x="6594055" y="2776330"/>
            <a:ext cx="5080000" cy="3848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97"/>
                                        </p:tgtEl>
                                      </p:cBhvr>
                                    </p:animEffect>
                                    <p:set>
                                      <p:cBhvr>
                                        <p:cTn id="7" dur="1" fill="hold">
                                          <p:stCondLst>
                                            <p:cond delay="500"/>
                                          </p:stCondLst>
                                        </p:cTn>
                                        <p:tgtEl>
                                          <p:spTgt spid="59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98"/>
                                        </p:tgtEl>
                                      </p:cBhvr>
                                    </p:animEffect>
                                    <p:set>
                                      <p:cBhvr>
                                        <p:cTn id="12" dur="1" fill="hold">
                                          <p:stCondLst>
                                            <p:cond delay="500"/>
                                          </p:stCondLst>
                                        </p:cTn>
                                        <p:tgtEl>
                                          <p:spTgt spid="59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000"/>
                                        <p:tgtEl>
                                          <p:spTgt spid="588"/>
                                        </p:tgtEl>
                                      </p:cBhvr>
                                    </p:animEffect>
                                    <p:set>
                                      <p:cBhvr>
                                        <p:cTn id="17" dur="1" fill="hold">
                                          <p:stCondLst>
                                            <p:cond delay="2000"/>
                                          </p:stCondLst>
                                        </p:cTn>
                                        <p:tgtEl>
                                          <p:spTgt spid="58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91"/>
                                        </p:tgtEl>
                                      </p:cBhvr>
                                    </p:animEffect>
                                    <p:set>
                                      <p:cBhvr>
                                        <p:cTn id="22" dur="1" fill="hold">
                                          <p:stCondLst>
                                            <p:cond delay="500"/>
                                          </p:stCondLst>
                                        </p:cTn>
                                        <p:tgtEl>
                                          <p:spTgt spid="59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99"/>
                                        </p:tgtEl>
                                        <p:attrNameLst>
                                          <p:attrName>style.visibility</p:attrName>
                                        </p:attrNameLst>
                                      </p:cBhvr>
                                      <p:to>
                                        <p:strVal val="visible"/>
                                      </p:to>
                                    </p:set>
                                    <p:anim calcmode="lin" valueType="num">
                                      <p:cBhvr additive="base">
                                        <p:cTn id="27" dur="500"/>
                                        <p:tgtEl>
                                          <p:spTgt spid="59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599"/>
                                        </p:tgtEl>
                                      </p:cBhvr>
                                    </p:animEffect>
                                    <p:set>
                                      <p:cBhvr>
                                        <p:cTn id="32" dur="1" fill="hold">
                                          <p:stCondLst>
                                            <p:cond delay="500"/>
                                          </p:stCondLst>
                                        </p:cTn>
                                        <p:tgtEl>
                                          <p:spTgt spid="59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2000"/>
                                        <p:tgtEl>
                                          <p:spTgt spid="592"/>
                                        </p:tgtEl>
                                      </p:cBhvr>
                                    </p:animEffect>
                                    <p:set>
                                      <p:cBhvr>
                                        <p:cTn id="37" dur="1" fill="hold">
                                          <p:stCondLst>
                                            <p:cond delay="2000"/>
                                          </p:stCondLst>
                                        </p:cTn>
                                        <p:tgtEl>
                                          <p:spTgt spid="59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600"/>
                                        </p:tgtEl>
                                        <p:attrNameLst>
                                          <p:attrName>style.visibility</p:attrName>
                                        </p:attrNameLst>
                                      </p:cBhvr>
                                      <p:to>
                                        <p:strVal val="visible"/>
                                      </p:to>
                                    </p:set>
                                    <p:anim calcmode="lin" valueType="num">
                                      <p:cBhvr additive="base">
                                        <p:cTn id="42" dur="500"/>
                                        <p:tgtEl>
                                          <p:spTgt spid="60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xit" presetSubtype="32" fill="hold" nodeType="clickEffect">
                                  <p:stCondLst>
                                    <p:cond delay="0"/>
                                  </p:stCondLst>
                                  <p:childTnLst>
                                    <p:anim calcmode="lin" valueType="num">
                                      <p:cBhvr additive="base">
                                        <p:cTn id="46" dur="500"/>
                                        <p:tgtEl>
                                          <p:spTgt spid="600"/>
                                        </p:tgtEl>
                                        <p:attrNameLst>
                                          <p:attrName>ppt_w</p:attrName>
                                        </p:attrNameLst>
                                      </p:cBhvr>
                                      <p:tavLst>
                                        <p:tav tm="0">
                                          <p:val>
                                            <p:strVal val="#ppt_w"/>
                                          </p:val>
                                        </p:tav>
                                        <p:tav tm="100000">
                                          <p:val>
                                            <p:strVal val="0"/>
                                          </p:val>
                                        </p:tav>
                                      </p:tavLst>
                                    </p:anim>
                                    <p:anim calcmode="lin" valueType="num">
                                      <p:cBhvr additive="base">
                                        <p:cTn id="47" dur="500"/>
                                        <p:tgtEl>
                                          <p:spTgt spid="600"/>
                                        </p:tgtEl>
                                        <p:attrNameLst>
                                          <p:attrName>ppt_h</p:attrName>
                                        </p:attrNameLst>
                                      </p:cBhvr>
                                      <p:tavLst>
                                        <p:tav tm="0">
                                          <p:val>
                                            <p:strVal val="#ppt_h"/>
                                          </p:val>
                                        </p:tav>
                                        <p:tav tm="100000">
                                          <p:val>
                                            <p:strVal val="0"/>
                                          </p:val>
                                        </p:tav>
                                      </p:tavLst>
                                    </p:anim>
                                    <p:set>
                                      <p:cBhvr>
                                        <p:cTn id="48" dur="1" fill="hold">
                                          <p:stCondLst>
                                            <p:cond delay="500"/>
                                          </p:stCondLst>
                                        </p:cTn>
                                        <p:tgtEl>
                                          <p:spTgt spid="60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2000"/>
                                        <p:tgtEl>
                                          <p:spTgt spid="589"/>
                                        </p:tgtEl>
                                      </p:cBhvr>
                                    </p:animEffect>
                                    <p:set>
                                      <p:cBhvr>
                                        <p:cTn id="53" dur="1" fill="hold">
                                          <p:stCondLst>
                                            <p:cond delay="2000"/>
                                          </p:stCondLst>
                                        </p:cTn>
                                        <p:tgtEl>
                                          <p:spTgt spid="589"/>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593"/>
                                        </p:tgtEl>
                                      </p:cBhvr>
                                    </p:animEffect>
                                    <p:set>
                                      <p:cBhvr>
                                        <p:cTn id="58" dur="1" fill="hold">
                                          <p:stCondLst>
                                            <p:cond delay="500"/>
                                          </p:stCondLst>
                                        </p:cTn>
                                        <p:tgtEl>
                                          <p:spTgt spid="59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3" presetClass="exit" presetSubtype="32" fill="hold" nodeType="clickEffect">
                                  <p:stCondLst>
                                    <p:cond delay="0"/>
                                  </p:stCondLst>
                                  <p:childTnLst>
                                    <p:anim calcmode="lin" valueType="num">
                                      <p:cBhvr additive="base">
                                        <p:cTn id="62" dur="500"/>
                                        <p:tgtEl>
                                          <p:spTgt spid="594"/>
                                        </p:tgtEl>
                                        <p:attrNameLst>
                                          <p:attrName>ppt_w</p:attrName>
                                        </p:attrNameLst>
                                      </p:cBhvr>
                                      <p:tavLst>
                                        <p:tav tm="0">
                                          <p:val>
                                            <p:strVal val="#ppt_w"/>
                                          </p:val>
                                        </p:tav>
                                        <p:tav tm="100000">
                                          <p:val>
                                            <p:strVal val="0"/>
                                          </p:val>
                                        </p:tav>
                                      </p:tavLst>
                                    </p:anim>
                                    <p:anim calcmode="lin" valueType="num">
                                      <p:cBhvr additive="base">
                                        <p:cTn id="63" dur="500"/>
                                        <p:tgtEl>
                                          <p:spTgt spid="594"/>
                                        </p:tgtEl>
                                        <p:attrNameLst>
                                          <p:attrName>ppt_h</p:attrName>
                                        </p:attrNameLst>
                                      </p:cBhvr>
                                      <p:tavLst>
                                        <p:tav tm="0">
                                          <p:val>
                                            <p:strVal val="#ppt_h"/>
                                          </p:val>
                                        </p:tav>
                                        <p:tav tm="100000">
                                          <p:val>
                                            <p:strVal val="0"/>
                                          </p:val>
                                        </p:tav>
                                      </p:tavLst>
                                    </p:anim>
                                    <p:set>
                                      <p:cBhvr>
                                        <p:cTn id="64" dur="1" fill="hold">
                                          <p:stCondLst>
                                            <p:cond delay="500"/>
                                          </p:stCondLst>
                                        </p:cTn>
                                        <p:tgtEl>
                                          <p:spTgt spid="59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3" presetClass="exit" presetSubtype="32" fill="hold" nodeType="clickEffect">
                                  <p:stCondLst>
                                    <p:cond delay="0"/>
                                  </p:stCondLst>
                                  <p:childTnLst>
                                    <p:anim calcmode="lin" valueType="num">
                                      <p:cBhvr additive="base">
                                        <p:cTn id="68" dur="500"/>
                                        <p:tgtEl>
                                          <p:spTgt spid="590"/>
                                        </p:tgtEl>
                                        <p:attrNameLst>
                                          <p:attrName>ppt_w</p:attrName>
                                        </p:attrNameLst>
                                      </p:cBhvr>
                                      <p:tavLst>
                                        <p:tav tm="0">
                                          <p:val>
                                            <p:strVal val="#ppt_w"/>
                                          </p:val>
                                        </p:tav>
                                        <p:tav tm="100000">
                                          <p:val>
                                            <p:strVal val="0"/>
                                          </p:val>
                                        </p:tav>
                                      </p:tavLst>
                                    </p:anim>
                                    <p:anim calcmode="lin" valueType="num">
                                      <p:cBhvr additive="base">
                                        <p:cTn id="69" dur="500"/>
                                        <p:tgtEl>
                                          <p:spTgt spid="590"/>
                                        </p:tgtEl>
                                        <p:attrNameLst>
                                          <p:attrName>ppt_h</p:attrName>
                                        </p:attrNameLst>
                                      </p:cBhvr>
                                      <p:tavLst>
                                        <p:tav tm="0">
                                          <p:val>
                                            <p:strVal val="#ppt_h"/>
                                          </p:val>
                                        </p:tav>
                                        <p:tav tm="100000">
                                          <p:val>
                                            <p:strVal val="0"/>
                                          </p:val>
                                        </p:tav>
                                      </p:tavLst>
                                    </p:anim>
                                    <p:set>
                                      <p:cBhvr>
                                        <p:cTn id="70" dur="1" fill="hold">
                                          <p:stCondLst>
                                            <p:cond delay="500"/>
                                          </p:stCondLst>
                                        </p:cTn>
                                        <p:tgtEl>
                                          <p:spTgt spid="59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595"/>
                                        </p:tgtEl>
                                      </p:cBhvr>
                                    </p:animEffect>
                                    <p:set>
                                      <p:cBhvr>
                                        <p:cTn id="75" dur="1" fill="hold">
                                          <p:stCondLst>
                                            <p:cond delay="500"/>
                                          </p:stCondLst>
                                        </p:cTn>
                                        <p:tgtEl>
                                          <p:spTgt spid="595"/>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2000"/>
                                        <p:tgtEl>
                                          <p:spTgt spid="596"/>
                                        </p:tgtEl>
                                      </p:cBhvr>
                                    </p:animEffect>
                                    <p:set>
                                      <p:cBhvr>
                                        <p:cTn id="80" dur="1" fill="hold">
                                          <p:stCondLst>
                                            <p:cond delay="2000"/>
                                          </p:stCondLst>
                                        </p:cTn>
                                        <p:tgtEl>
                                          <p:spTgt spid="5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52F5C-672E-8344-96ED-86F508DE2199}"/>
              </a:ext>
            </a:extLst>
          </p:cNvPr>
          <p:cNvSpPr>
            <a:spLocks noGrp="1"/>
          </p:cNvSpPr>
          <p:nvPr>
            <p:ph type="title"/>
          </p:nvPr>
        </p:nvSpPr>
        <p:spPr/>
        <p:txBody>
          <a:bodyPr/>
          <a:lstStyle/>
          <a:p>
            <a:r>
              <a:rPr lang="en-VN" dirty="0"/>
              <a:t>Intensive Reading &amp; Extensive Reading</a:t>
            </a:r>
          </a:p>
        </p:txBody>
      </p:sp>
      <p:graphicFrame>
        <p:nvGraphicFramePr>
          <p:cNvPr id="5" name="Table 5">
            <a:extLst>
              <a:ext uri="{FF2B5EF4-FFF2-40B4-BE49-F238E27FC236}">
                <a16:creationId xmlns:a16="http://schemas.microsoft.com/office/drawing/2014/main" id="{A103A694-FCC7-E840-B48C-7058C9DB76D3}"/>
              </a:ext>
            </a:extLst>
          </p:cNvPr>
          <p:cNvGraphicFramePr>
            <a:graphicFrameLocks noGrp="1"/>
          </p:cNvGraphicFramePr>
          <p:nvPr>
            <p:extLst>
              <p:ext uri="{D42A27DB-BD31-4B8C-83A1-F6EECF244321}">
                <p14:modId xmlns:p14="http://schemas.microsoft.com/office/powerpoint/2010/main" val="2224583548"/>
              </p:ext>
            </p:extLst>
          </p:nvPr>
        </p:nvGraphicFramePr>
        <p:xfrm>
          <a:off x="838200" y="2090057"/>
          <a:ext cx="10236200" cy="4238172"/>
        </p:xfrm>
        <a:graphic>
          <a:graphicData uri="http://schemas.openxmlformats.org/drawingml/2006/table">
            <a:tbl>
              <a:tblPr firstRow="1" bandRow="1">
                <a:tableStyleId>{0E3FDE45-AF77-4B5C-9715-49D594BDF05E}</a:tableStyleId>
              </a:tblPr>
              <a:tblGrid>
                <a:gridCol w="5118100">
                  <a:extLst>
                    <a:ext uri="{9D8B030D-6E8A-4147-A177-3AD203B41FA5}">
                      <a16:colId xmlns:a16="http://schemas.microsoft.com/office/drawing/2014/main" val="391346886"/>
                    </a:ext>
                  </a:extLst>
                </a:gridCol>
                <a:gridCol w="5118100">
                  <a:extLst>
                    <a:ext uri="{9D8B030D-6E8A-4147-A177-3AD203B41FA5}">
                      <a16:colId xmlns:a16="http://schemas.microsoft.com/office/drawing/2014/main" val="3450357546"/>
                    </a:ext>
                  </a:extLst>
                </a:gridCol>
              </a:tblGrid>
              <a:tr h="922319">
                <a:tc>
                  <a:txBody>
                    <a:bodyPr/>
                    <a:lstStyle/>
                    <a:p>
                      <a:pPr algn="ctr">
                        <a:lnSpc>
                          <a:spcPct val="150000"/>
                        </a:lnSpc>
                      </a:pPr>
                      <a:r>
                        <a:rPr lang="en-VN" sz="2000" dirty="0"/>
                        <a:t>Intensive Reading</a:t>
                      </a:r>
                    </a:p>
                  </a:txBody>
                  <a:tcPr/>
                </a:tc>
                <a:tc>
                  <a:txBody>
                    <a:bodyPr/>
                    <a:lstStyle/>
                    <a:p>
                      <a:pPr algn="ctr">
                        <a:lnSpc>
                          <a:spcPct val="150000"/>
                        </a:lnSpc>
                      </a:pPr>
                      <a:r>
                        <a:rPr lang="en-VN" sz="2000" dirty="0"/>
                        <a:t>Extensive Reading</a:t>
                      </a:r>
                    </a:p>
                  </a:txBody>
                  <a:tcPr/>
                </a:tc>
                <a:extLst>
                  <a:ext uri="{0D108BD9-81ED-4DB2-BD59-A6C34878D82A}">
                    <a16:rowId xmlns:a16="http://schemas.microsoft.com/office/drawing/2014/main" val="4088080133"/>
                  </a:ext>
                </a:extLst>
              </a:tr>
              <a:tr h="3315853">
                <a:tc>
                  <a:txBody>
                    <a:bodyPr/>
                    <a:lstStyle/>
                    <a:p>
                      <a:pPr marL="285750" indent="-285750" algn="just">
                        <a:lnSpc>
                          <a:spcPct val="150000"/>
                        </a:lnSpc>
                        <a:buFont typeface="Arial" panose="020B0604020202020204" pitchFamily="34" charset="0"/>
                        <a:buChar char="•"/>
                      </a:pPr>
                      <a:r>
                        <a:rPr lang="en-VN" sz="2000" dirty="0"/>
                        <a:t>Comprehensive</a:t>
                      </a:r>
                    </a:p>
                    <a:p>
                      <a:pPr marL="285750" indent="-285750" algn="just">
                        <a:lnSpc>
                          <a:spcPct val="150000"/>
                        </a:lnSpc>
                        <a:buFont typeface="Arial" panose="020B0604020202020204" pitchFamily="34" charset="0"/>
                        <a:buChar char="•"/>
                      </a:pPr>
                      <a:r>
                        <a:rPr lang="en-VN" sz="2000" dirty="0"/>
                        <a:t>Read in details with specific learning aims and tasks</a:t>
                      </a:r>
                    </a:p>
                    <a:p>
                      <a:pPr marL="285750" indent="-285750" algn="just">
                        <a:lnSpc>
                          <a:spcPct val="150000"/>
                        </a:lnSpc>
                        <a:buFont typeface="Arial" panose="020B0604020202020204" pitchFamily="34" charset="0"/>
                        <a:buChar char="•"/>
                      </a:pPr>
                      <a:r>
                        <a:rPr lang="en-VN" sz="2000" dirty="0"/>
                        <a:t>Academic-purpose texts</a:t>
                      </a:r>
                    </a:p>
                    <a:p>
                      <a:pPr marL="285750" indent="-285750" algn="just">
                        <a:lnSpc>
                          <a:spcPct val="150000"/>
                        </a:lnSpc>
                        <a:buFont typeface="Arial" panose="020B0604020202020204" pitchFamily="34" charset="0"/>
                        <a:buChar char="•"/>
                      </a:pPr>
                      <a:r>
                        <a:rPr lang="en-VN" sz="2000" dirty="0"/>
                        <a:t>100 % understadning (word for word, use dictionaries) </a:t>
                      </a:r>
                    </a:p>
                  </a:txBody>
                  <a:tcPr/>
                </a:tc>
                <a:tc>
                  <a:txBody>
                    <a:bodyPr/>
                    <a:lstStyle/>
                    <a:p>
                      <a:pPr marL="285750" indent="-285750" algn="just">
                        <a:lnSpc>
                          <a:spcPct val="150000"/>
                        </a:lnSpc>
                        <a:buFont typeface="Arial" panose="020B0604020202020204" pitchFamily="34" charset="0"/>
                        <a:buChar char="•"/>
                      </a:pPr>
                      <a:r>
                        <a:rPr lang="en-VN" sz="2000" dirty="0"/>
                        <a:t>Supplementary</a:t>
                      </a:r>
                    </a:p>
                    <a:p>
                      <a:pPr marL="285750" indent="-285750" algn="just">
                        <a:lnSpc>
                          <a:spcPct val="150000"/>
                        </a:lnSpc>
                        <a:buFont typeface="Arial" panose="020B0604020202020204" pitchFamily="34" charset="0"/>
                        <a:buChar char="•"/>
                      </a:pPr>
                      <a:r>
                        <a:rPr lang="en-VN" sz="2000" dirty="0"/>
                        <a:t>Read for pleasure</a:t>
                      </a:r>
                    </a:p>
                    <a:p>
                      <a:pPr marL="285750" indent="-285750" algn="just">
                        <a:lnSpc>
                          <a:spcPct val="150000"/>
                        </a:lnSpc>
                        <a:buFont typeface="Arial" panose="020B0604020202020204" pitchFamily="34" charset="0"/>
                        <a:buChar char="•"/>
                      </a:pPr>
                      <a:r>
                        <a:rPr lang="en-VN" sz="2000" dirty="0"/>
                        <a:t>Various kinds of texts</a:t>
                      </a:r>
                    </a:p>
                    <a:p>
                      <a:pPr marL="285750" indent="-285750" algn="just">
                        <a:lnSpc>
                          <a:spcPct val="150000"/>
                        </a:lnSpc>
                        <a:buFont typeface="Arial" panose="020B0604020202020204" pitchFamily="34" charset="0"/>
                        <a:buChar char="•"/>
                      </a:pPr>
                      <a:r>
                        <a:rPr lang="en-VN" sz="2000" dirty="0"/>
                        <a:t>Overall understanding (fluent reading, infer the meanings of unknown words)</a:t>
                      </a:r>
                    </a:p>
                  </a:txBody>
                  <a:tcPr/>
                </a:tc>
                <a:extLst>
                  <a:ext uri="{0D108BD9-81ED-4DB2-BD59-A6C34878D82A}">
                    <a16:rowId xmlns:a16="http://schemas.microsoft.com/office/drawing/2014/main" val="4056220567"/>
                  </a:ext>
                </a:extLst>
              </a:tr>
            </a:tbl>
          </a:graphicData>
        </a:graphic>
      </p:graphicFrame>
    </p:spTree>
    <p:extLst>
      <p:ext uri="{BB962C8B-B14F-4D97-AF65-F5344CB8AC3E}">
        <p14:creationId xmlns:p14="http://schemas.microsoft.com/office/powerpoint/2010/main" val="1161100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2457A-6E59-494E-BD34-AB426E9A5F16}"/>
              </a:ext>
            </a:extLst>
          </p:cNvPr>
          <p:cNvSpPr>
            <a:spLocks noGrp="1"/>
          </p:cNvSpPr>
          <p:nvPr>
            <p:ph type="title"/>
          </p:nvPr>
        </p:nvSpPr>
        <p:spPr/>
        <p:txBody>
          <a:bodyPr/>
          <a:lstStyle/>
          <a:p>
            <a:r>
              <a:rPr lang="en-VN" dirty="0"/>
              <a:t>Extensive or Intensive?</a:t>
            </a:r>
          </a:p>
        </p:txBody>
      </p:sp>
      <p:pic>
        <p:nvPicPr>
          <p:cNvPr id="4098" name="Picture 2" descr="Inside magazine - makeup &amp;amp; beauty on Behance">
            <a:extLst>
              <a:ext uri="{FF2B5EF4-FFF2-40B4-BE49-F238E27FC236}">
                <a16:creationId xmlns:a16="http://schemas.microsoft.com/office/drawing/2014/main" id="{DB99F153-F505-3B48-B5D5-164BA72F5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58" y="1776348"/>
            <a:ext cx="5362877" cy="3914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2699BAF-748F-B043-819C-8890AED17687}"/>
              </a:ext>
            </a:extLst>
          </p:cNvPr>
          <p:cNvPicPr>
            <a:picLocks noChangeAspect="1"/>
          </p:cNvPicPr>
          <p:nvPr/>
        </p:nvPicPr>
        <p:blipFill>
          <a:blip r:embed="rId3"/>
          <a:stretch>
            <a:fillRect/>
          </a:stretch>
        </p:blipFill>
        <p:spPr>
          <a:xfrm>
            <a:off x="5624135" y="1970312"/>
            <a:ext cx="6063494" cy="3526972"/>
          </a:xfrm>
          <a:prstGeom prst="rect">
            <a:avLst/>
          </a:prstGeom>
        </p:spPr>
      </p:pic>
      <p:sp>
        <p:nvSpPr>
          <p:cNvPr id="8" name="Google Shape;634;p31">
            <a:extLst>
              <a:ext uri="{FF2B5EF4-FFF2-40B4-BE49-F238E27FC236}">
                <a16:creationId xmlns:a16="http://schemas.microsoft.com/office/drawing/2014/main" id="{1AB29DE1-D78B-704F-82CC-ADF9E565603B}"/>
              </a:ext>
            </a:extLst>
          </p:cNvPr>
          <p:cNvSpPr/>
          <p:nvPr/>
        </p:nvSpPr>
        <p:spPr>
          <a:xfrm>
            <a:off x="1724253" y="5497284"/>
            <a:ext cx="2436886" cy="7848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00000"/>
              </a:buClr>
              <a:buSzPts val="4500"/>
              <a:buFont typeface="Calibri"/>
              <a:buNone/>
            </a:pPr>
            <a:r>
              <a:rPr lang="en-US" sz="4500" b="0" i="0" u="none" strike="noStrike" cap="none" dirty="0">
                <a:solidFill>
                  <a:srgbClr val="C00000"/>
                </a:solidFill>
                <a:latin typeface="Calibri"/>
                <a:ea typeface="Calibri"/>
                <a:cs typeface="Calibri"/>
                <a:sym typeface="Calibri"/>
              </a:rPr>
              <a:t>extensive</a:t>
            </a:r>
            <a:endParaRPr sz="1400" b="0" i="0" u="none" strike="noStrike" cap="none" dirty="0">
              <a:solidFill>
                <a:srgbClr val="000000"/>
              </a:solidFill>
              <a:latin typeface="Arial"/>
              <a:ea typeface="Arial"/>
              <a:cs typeface="Arial"/>
              <a:sym typeface="Arial"/>
            </a:endParaRPr>
          </a:p>
        </p:txBody>
      </p:sp>
      <p:sp>
        <p:nvSpPr>
          <p:cNvPr id="9" name="Google Shape;634;p31">
            <a:extLst>
              <a:ext uri="{FF2B5EF4-FFF2-40B4-BE49-F238E27FC236}">
                <a16:creationId xmlns:a16="http://schemas.microsoft.com/office/drawing/2014/main" id="{9CF8E621-5CBC-7F49-884A-C3B22880018A}"/>
              </a:ext>
            </a:extLst>
          </p:cNvPr>
          <p:cNvSpPr/>
          <p:nvPr/>
        </p:nvSpPr>
        <p:spPr>
          <a:xfrm>
            <a:off x="7606053" y="5497284"/>
            <a:ext cx="2436886" cy="7848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00000"/>
              </a:buClr>
              <a:buSzPts val="4500"/>
              <a:buFont typeface="Calibri"/>
              <a:buNone/>
            </a:pPr>
            <a:r>
              <a:rPr lang="en-US" sz="4500" b="0" i="0" u="none" strike="noStrike" cap="none" dirty="0">
                <a:solidFill>
                  <a:srgbClr val="C00000"/>
                </a:solidFill>
                <a:latin typeface="Calibri"/>
                <a:ea typeface="Calibri"/>
                <a:cs typeface="Calibri"/>
                <a:sym typeface="Calibri"/>
              </a:rPr>
              <a:t>intensive</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8705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26"/>
          <p:cNvPicPr preferRelativeResize="0"/>
          <p:nvPr/>
        </p:nvPicPr>
        <p:blipFill rotWithShape="1">
          <a:blip r:embed="rId3">
            <a:alphaModFix/>
          </a:blip>
          <a:srcRect/>
          <a:stretch/>
        </p:blipFill>
        <p:spPr>
          <a:xfrm>
            <a:off x="1407887" y="1782537"/>
            <a:ext cx="10011909" cy="37038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pic>
        <p:nvPicPr>
          <p:cNvPr id="610" name="Google Shape;610;p27"/>
          <p:cNvPicPr preferRelativeResize="0"/>
          <p:nvPr/>
        </p:nvPicPr>
        <p:blipFill rotWithShape="1">
          <a:blip r:embed="rId3">
            <a:alphaModFix/>
          </a:blip>
          <a:srcRect/>
          <a:stretch/>
        </p:blipFill>
        <p:spPr>
          <a:xfrm>
            <a:off x="122232" y="144460"/>
            <a:ext cx="6107118" cy="2112966"/>
          </a:xfrm>
          <a:prstGeom prst="rect">
            <a:avLst/>
          </a:prstGeom>
          <a:noFill/>
          <a:ln>
            <a:noFill/>
          </a:ln>
        </p:spPr>
      </p:pic>
      <p:pic>
        <p:nvPicPr>
          <p:cNvPr id="611" name="Google Shape;611;p27"/>
          <p:cNvPicPr preferRelativeResize="0"/>
          <p:nvPr/>
        </p:nvPicPr>
        <p:blipFill rotWithShape="1">
          <a:blip r:embed="rId4">
            <a:alphaModFix/>
          </a:blip>
          <a:srcRect/>
          <a:stretch/>
        </p:blipFill>
        <p:spPr>
          <a:xfrm>
            <a:off x="3014663" y="1843088"/>
            <a:ext cx="9096515" cy="4886332"/>
          </a:xfrm>
          <a:prstGeom prst="rect">
            <a:avLst/>
          </a:prstGeom>
          <a:noFill/>
          <a:ln>
            <a:noFill/>
          </a:ln>
        </p:spPr>
      </p:pic>
      <p:sp>
        <p:nvSpPr>
          <p:cNvPr id="4" name="Oval 3">
            <a:extLst>
              <a:ext uri="{FF2B5EF4-FFF2-40B4-BE49-F238E27FC236}">
                <a16:creationId xmlns:a16="http://schemas.microsoft.com/office/drawing/2014/main" id="{5C94CE19-8255-8041-B996-361F3D550541}"/>
              </a:ext>
            </a:extLst>
          </p:cNvPr>
          <p:cNvSpPr/>
          <p:nvPr/>
        </p:nvSpPr>
        <p:spPr>
          <a:xfrm>
            <a:off x="136980" y="1484868"/>
            <a:ext cx="2561974" cy="328724"/>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615"/>
        <p:cNvGrpSpPr/>
        <p:nvPr/>
      </p:nvGrpSpPr>
      <p:grpSpPr>
        <a:xfrm>
          <a:off x="0" y="0"/>
          <a:ext cx="0" cy="0"/>
          <a:chOff x="0" y="0"/>
          <a:chExt cx="0" cy="0"/>
        </a:xfrm>
      </p:grpSpPr>
      <p:pic>
        <p:nvPicPr>
          <p:cNvPr id="616" name="Google Shape;616;p29" descr="Let's Practice: SNOW DAY FUN!"/>
          <p:cNvPicPr preferRelativeResize="0"/>
          <p:nvPr/>
        </p:nvPicPr>
        <p:blipFill rotWithShape="1">
          <a:blip r:embed="rId3">
            <a:alphaModFix/>
          </a:blip>
          <a:srcRect/>
          <a:stretch/>
        </p:blipFill>
        <p:spPr>
          <a:xfrm>
            <a:off x="762000" y="1825625"/>
            <a:ext cx="10668000" cy="3556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 calcmode="lin" valueType="num">
                                      <p:cBhvr additive="base">
                                        <p:cTn id="7" dur="500"/>
                                        <p:tgtEl>
                                          <p:spTgt spid="6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620"/>
        <p:cNvGrpSpPr/>
        <p:nvPr/>
      </p:nvGrpSpPr>
      <p:grpSpPr>
        <a:xfrm>
          <a:off x="0" y="0"/>
          <a:ext cx="0" cy="0"/>
          <a:chOff x="0" y="0"/>
          <a:chExt cx="0" cy="0"/>
        </a:xfrm>
      </p:grpSpPr>
      <p:pic>
        <p:nvPicPr>
          <p:cNvPr id="621" name="Google Shape;621;p30"/>
          <p:cNvPicPr preferRelativeResize="0"/>
          <p:nvPr/>
        </p:nvPicPr>
        <p:blipFill rotWithShape="1">
          <a:blip r:embed="rId3">
            <a:alphaModFix/>
          </a:blip>
          <a:srcRect/>
          <a:stretch/>
        </p:blipFill>
        <p:spPr>
          <a:xfrm>
            <a:off x="231913" y="365125"/>
            <a:ext cx="11728174" cy="510979"/>
          </a:xfrm>
          <a:prstGeom prst="rect">
            <a:avLst/>
          </a:prstGeom>
          <a:noFill/>
          <a:ln>
            <a:noFill/>
          </a:ln>
        </p:spPr>
      </p:pic>
      <p:pic>
        <p:nvPicPr>
          <p:cNvPr id="622" name="Google Shape;622;p30"/>
          <p:cNvPicPr preferRelativeResize="0"/>
          <p:nvPr/>
        </p:nvPicPr>
        <p:blipFill rotWithShape="1">
          <a:blip r:embed="rId4">
            <a:alphaModFix/>
          </a:blip>
          <a:srcRect/>
          <a:stretch/>
        </p:blipFill>
        <p:spPr>
          <a:xfrm>
            <a:off x="785060" y="1690805"/>
            <a:ext cx="4440890" cy="3476390"/>
          </a:xfrm>
          <a:prstGeom prst="rect">
            <a:avLst/>
          </a:prstGeom>
          <a:noFill/>
          <a:ln>
            <a:noFill/>
          </a:ln>
        </p:spPr>
      </p:pic>
      <p:pic>
        <p:nvPicPr>
          <p:cNvPr id="623" name="Google Shape;623;p30"/>
          <p:cNvPicPr preferRelativeResize="0"/>
          <p:nvPr/>
        </p:nvPicPr>
        <p:blipFill rotWithShape="1">
          <a:blip r:embed="rId5">
            <a:alphaModFix/>
          </a:blip>
          <a:srcRect/>
          <a:stretch/>
        </p:blipFill>
        <p:spPr>
          <a:xfrm>
            <a:off x="6319234" y="1690805"/>
            <a:ext cx="4754072" cy="3476390"/>
          </a:xfrm>
          <a:prstGeom prst="rect">
            <a:avLst/>
          </a:prstGeom>
          <a:noFill/>
          <a:ln>
            <a:noFill/>
          </a:ln>
        </p:spPr>
      </p:pic>
      <p:sp>
        <p:nvSpPr>
          <p:cNvPr id="624" name="Google Shape;624;p30"/>
          <p:cNvSpPr/>
          <p:nvPr/>
        </p:nvSpPr>
        <p:spPr>
          <a:xfrm>
            <a:off x="1805256" y="5568499"/>
            <a:ext cx="2238113" cy="7848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00000"/>
              </a:buClr>
              <a:buSzPts val="4500"/>
              <a:buFont typeface="Calibri"/>
              <a:buNone/>
            </a:pPr>
            <a:r>
              <a:rPr lang="en-US" sz="4500" b="0" i="0" u="none" strike="noStrike" cap="none">
                <a:solidFill>
                  <a:srgbClr val="C00000"/>
                </a:solidFill>
                <a:latin typeface="Calibri"/>
                <a:ea typeface="Calibri"/>
                <a:cs typeface="Calibri"/>
                <a:sym typeface="Calibri"/>
              </a:rPr>
              <a:t>scanning</a:t>
            </a:r>
            <a:endParaRPr sz="1400" b="0" i="0" u="none" strike="noStrike" cap="none">
              <a:solidFill>
                <a:srgbClr val="000000"/>
              </a:solidFill>
              <a:latin typeface="Arial"/>
              <a:ea typeface="Arial"/>
              <a:cs typeface="Arial"/>
              <a:sym typeface="Arial"/>
            </a:endParaRPr>
          </a:p>
        </p:txBody>
      </p:sp>
      <p:sp>
        <p:nvSpPr>
          <p:cNvPr id="625" name="Google Shape;625;p30"/>
          <p:cNvSpPr/>
          <p:nvPr/>
        </p:nvSpPr>
        <p:spPr>
          <a:xfrm>
            <a:off x="7351290" y="5568499"/>
            <a:ext cx="2238113" cy="7848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00000"/>
              </a:buClr>
              <a:buSzPts val="4500"/>
              <a:buFont typeface="Calibri"/>
              <a:buNone/>
            </a:pPr>
            <a:r>
              <a:rPr lang="en-US" sz="4500" b="0" i="0" u="none" strike="noStrike" cap="none">
                <a:solidFill>
                  <a:srgbClr val="C00000"/>
                </a:solidFill>
                <a:latin typeface="Calibri"/>
                <a:ea typeface="Calibri"/>
                <a:cs typeface="Calibri"/>
                <a:sym typeface="Calibri"/>
              </a:rPr>
              <a:t>scanning</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1"/>
                                        </p:tgtEl>
                                        <p:attrNameLst>
                                          <p:attrName>style.visibility</p:attrName>
                                        </p:attrNameLst>
                                      </p:cBhvr>
                                      <p:to>
                                        <p:strVal val="visible"/>
                                      </p:to>
                                    </p:set>
                                    <p:anim calcmode="lin" valueType="num">
                                      <p:cBhvr additive="base">
                                        <p:cTn id="7" dur="500"/>
                                        <p:tgtEl>
                                          <p:spTgt spid="62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22"/>
                                        </p:tgtEl>
                                        <p:attrNameLst>
                                          <p:attrName>style.visibility</p:attrName>
                                        </p:attrNameLst>
                                      </p:cBhvr>
                                      <p:to>
                                        <p:strVal val="visible"/>
                                      </p:to>
                                    </p:set>
                                    <p:anim calcmode="lin" valueType="num">
                                      <p:cBhvr additive="base">
                                        <p:cTn id="12" dur="500"/>
                                        <p:tgtEl>
                                          <p:spTgt spid="62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23"/>
                                        </p:tgtEl>
                                        <p:attrNameLst>
                                          <p:attrName>style.visibility</p:attrName>
                                        </p:attrNameLst>
                                      </p:cBhvr>
                                      <p:to>
                                        <p:strVal val="visible"/>
                                      </p:to>
                                    </p:set>
                                    <p:anim calcmode="lin" valueType="num">
                                      <p:cBhvr additive="base">
                                        <p:cTn id="17" dur="500"/>
                                        <p:tgtEl>
                                          <p:spTgt spid="62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24"/>
                                        </p:tgtEl>
                                        <p:attrNameLst>
                                          <p:attrName>style.visibility</p:attrName>
                                        </p:attrNameLst>
                                      </p:cBhvr>
                                      <p:to>
                                        <p:strVal val="visible"/>
                                      </p:to>
                                    </p:set>
                                    <p:anim calcmode="lin" valueType="num">
                                      <p:cBhvr additive="base">
                                        <p:cTn id="22" dur="500"/>
                                        <p:tgtEl>
                                          <p:spTgt spid="62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25"/>
                                        </p:tgtEl>
                                        <p:attrNameLst>
                                          <p:attrName>style.visibility</p:attrName>
                                        </p:attrNameLst>
                                      </p:cBhvr>
                                      <p:to>
                                        <p:strVal val="visible"/>
                                      </p:to>
                                    </p:set>
                                    <p:anim calcmode="lin" valueType="num">
                                      <p:cBhvr additive="base">
                                        <p:cTn id="27" dur="500"/>
                                        <p:tgtEl>
                                          <p:spTgt spid="6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629"/>
        <p:cNvGrpSpPr/>
        <p:nvPr/>
      </p:nvGrpSpPr>
      <p:grpSpPr>
        <a:xfrm>
          <a:off x="0" y="0"/>
          <a:ext cx="0" cy="0"/>
          <a:chOff x="0" y="0"/>
          <a:chExt cx="0" cy="0"/>
        </a:xfrm>
      </p:grpSpPr>
      <p:pic>
        <p:nvPicPr>
          <p:cNvPr id="630" name="Google Shape;630;p31"/>
          <p:cNvPicPr preferRelativeResize="0"/>
          <p:nvPr/>
        </p:nvPicPr>
        <p:blipFill rotWithShape="1">
          <a:blip r:embed="rId3">
            <a:alphaModFix/>
          </a:blip>
          <a:srcRect/>
          <a:stretch/>
        </p:blipFill>
        <p:spPr>
          <a:xfrm>
            <a:off x="515112" y="2783487"/>
            <a:ext cx="3859227" cy="3363925"/>
          </a:xfrm>
          <a:prstGeom prst="rect">
            <a:avLst/>
          </a:prstGeom>
          <a:noFill/>
          <a:ln>
            <a:noFill/>
          </a:ln>
        </p:spPr>
      </p:pic>
      <p:pic>
        <p:nvPicPr>
          <p:cNvPr id="631" name="Google Shape;631;p31"/>
          <p:cNvPicPr preferRelativeResize="0"/>
          <p:nvPr/>
        </p:nvPicPr>
        <p:blipFill rotWithShape="1">
          <a:blip r:embed="rId4">
            <a:alphaModFix/>
          </a:blip>
          <a:srcRect/>
          <a:stretch/>
        </p:blipFill>
        <p:spPr>
          <a:xfrm>
            <a:off x="7536873" y="2783487"/>
            <a:ext cx="4140015" cy="3363925"/>
          </a:xfrm>
          <a:prstGeom prst="rect">
            <a:avLst/>
          </a:prstGeom>
          <a:noFill/>
          <a:ln>
            <a:noFill/>
          </a:ln>
        </p:spPr>
      </p:pic>
      <p:sp>
        <p:nvSpPr>
          <p:cNvPr id="633" name="Google Shape;633;p31"/>
          <p:cNvSpPr/>
          <p:nvPr/>
        </p:nvSpPr>
        <p:spPr>
          <a:xfrm>
            <a:off x="8727605" y="1614332"/>
            <a:ext cx="2238113" cy="7848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00000"/>
              </a:buClr>
              <a:buSzPts val="4500"/>
              <a:buFont typeface="Calibri"/>
              <a:buNone/>
            </a:pPr>
            <a:r>
              <a:rPr lang="en-US" sz="4500" b="0" i="0" u="none" strike="noStrike" cap="none" dirty="0">
                <a:solidFill>
                  <a:srgbClr val="C00000"/>
                </a:solidFill>
                <a:latin typeface="Calibri"/>
                <a:ea typeface="Calibri"/>
                <a:cs typeface="Calibri"/>
                <a:sym typeface="Calibri"/>
              </a:rPr>
              <a:t>scanning</a:t>
            </a:r>
            <a:endParaRPr sz="1400" b="0" i="0" u="none" strike="noStrike" cap="none" dirty="0">
              <a:solidFill>
                <a:srgbClr val="000000"/>
              </a:solidFill>
              <a:latin typeface="Arial"/>
              <a:ea typeface="Arial"/>
              <a:cs typeface="Arial"/>
              <a:sym typeface="Arial"/>
            </a:endParaRPr>
          </a:p>
        </p:txBody>
      </p:sp>
      <p:sp>
        <p:nvSpPr>
          <p:cNvPr id="634" name="Google Shape;634;p31"/>
          <p:cNvSpPr/>
          <p:nvPr/>
        </p:nvSpPr>
        <p:spPr>
          <a:xfrm>
            <a:off x="1226282" y="1606242"/>
            <a:ext cx="2436886" cy="7848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00000"/>
              </a:buClr>
              <a:buSzPts val="4500"/>
              <a:buFont typeface="Calibri"/>
              <a:buNone/>
            </a:pPr>
            <a:r>
              <a:rPr lang="en-US" sz="4500" b="0" i="0" u="none" strike="noStrike" cap="none" dirty="0">
                <a:solidFill>
                  <a:srgbClr val="C00000"/>
                </a:solidFill>
                <a:latin typeface="Calibri"/>
                <a:ea typeface="Calibri"/>
                <a:cs typeface="Calibri"/>
                <a:sym typeface="Calibri"/>
              </a:rPr>
              <a:t>skimming</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0"/>
                                        </p:tgtEl>
                                        <p:attrNameLst>
                                          <p:attrName>style.visibility</p:attrName>
                                        </p:attrNameLst>
                                      </p:cBhvr>
                                      <p:to>
                                        <p:strVal val="visible"/>
                                      </p:to>
                                    </p:set>
                                    <p:animEffect transition="in" filter="fade">
                                      <p:cBhvr>
                                        <p:cTn id="7" dur="500"/>
                                        <p:tgtEl>
                                          <p:spTgt spid="6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31"/>
                                        </p:tgtEl>
                                        <p:attrNameLst>
                                          <p:attrName>style.visibility</p:attrName>
                                        </p:attrNameLst>
                                      </p:cBhvr>
                                      <p:to>
                                        <p:strVal val="visible"/>
                                      </p:to>
                                    </p:set>
                                    <p:anim calcmode="lin" valueType="num">
                                      <p:cBhvr additive="base">
                                        <p:cTn id="12" dur="500"/>
                                        <p:tgtEl>
                                          <p:spTgt spid="63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34"/>
                                        </p:tgtEl>
                                        <p:attrNameLst>
                                          <p:attrName>style.visibility</p:attrName>
                                        </p:attrNameLst>
                                      </p:cBhvr>
                                      <p:to>
                                        <p:strVal val="visible"/>
                                      </p:to>
                                    </p:set>
                                    <p:anim calcmode="lin" valueType="num">
                                      <p:cBhvr additive="base">
                                        <p:cTn id="17" dur="500"/>
                                        <p:tgtEl>
                                          <p:spTgt spid="63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33"/>
                                        </p:tgtEl>
                                        <p:attrNameLst>
                                          <p:attrName>style.visibility</p:attrName>
                                        </p:attrNameLst>
                                      </p:cBhvr>
                                      <p:to>
                                        <p:strVal val="visible"/>
                                      </p:to>
                                    </p:set>
                                    <p:anim calcmode="lin" valueType="num">
                                      <p:cBhvr additive="base">
                                        <p:cTn id="22" dur="500"/>
                                        <p:tgtEl>
                                          <p:spTgt spid="6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3" name="Google Shape;2203;p57"/>
          <p:cNvSpPr txBox="1">
            <a:spLocks noGrp="1"/>
          </p:cNvSpPr>
          <p:nvPr>
            <p:ph type="ctrTitle"/>
          </p:nvPr>
        </p:nvSpPr>
        <p:spPr>
          <a:xfrm>
            <a:off x="524515" y="940703"/>
            <a:ext cx="6920800" cy="829696"/>
          </a:xfrm>
          <a:prstGeom prst="rect">
            <a:avLst/>
          </a:prstGeom>
        </p:spPr>
        <p:txBody>
          <a:bodyPr spcFirstLastPara="1" wrap="square" lIns="121900" tIns="121900" rIns="121900" bIns="121900" anchor="ctr" anchorCtr="0">
            <a:noAutofit/>
          </a:bodyPr>
          <a:lstStyle/>
          <a:p>
            <a:r>
              <a:rPr lang="vi-VN" b="1" dirty="0">
                <a:solidFill>
                  <a:schemeClr val="accent1"/>
                </a:solidFill>
              </a:rPr>
              <a:t>About me</a:t>
            </a:r>
            <a:endParaRPr b="1" dirty="0">
              <a:solidFill>
                <a:schemeClr val="accent1"/>
              </a:solidFill>
            </a:endParaRPr>
          </a:p>
        </p:txBody>
      </p:sp>
      <p:pic>
        <p:nvPicPr>
          <p:cNvPr id="8" name="Picture 7">
            <a:extLst>
              <a:ext uri="{FF2B5EF4-FFF2-40B4-BE49-F238E27FC236}">
                <a16:creationId xmlns:a16="http://schemas.microsoft.com/office/drawing/2014/main" id="{BFF1C3A5-4AA1-C9D4-D3E6-8D9C3B637392}"/>
              </a:ext>
            </a:extLst>
          </p:cNvPr>
          <p:cNvPicPr>
            <a:picLocks noChangeAspect="1"/>
          </p:cNvPicPr>
          <p:nvPr/>
        </p:nvPicPr>
        <p:blipFill>
          <a:blip r:embed="rId3"/>
          <a:stretch>
            <a:fillRect/>
          </a:stretch>
        </p:blipFill>
        <p:spPr>
          <a:xfrm>
            <a:off x="0" y="384836"/>
            <a:ext cx="2302800" cy="2058975"/>
          </a:xfrm>
          <a:prstGeom prst="rect">
            <a:avLst/>
          </a:prstGeom>
        </p:spPr>
      </p:pic>
      <p:pic>
        <p:nvPicPr>
          <p:cNvPr id="2206" name="Google Shape;2206;p57"/>
          <p:cNvPicPr preferRelativeResize="0"/>
          <p:nvPr/>
        </p:nvPicPr>
        <p:blipFill>
          <a:blip r:embed="rId4">
            <a:alphaModFix/>
          </a:blip>
          <a:stretch>
            <a:fillRect/>
          </a:stretch>
        </p:blipFill>
        <p:spPr>
          <a:xfrm rot="331418">
            <a:off x="8750214" y="3589715"/>
            <a:ext cx="3508569" cy="3508569"/>
          </a:xfrm>
          <a:prstGeom prst="rect">
            <a:avLst/>
          </a:prstGeom>
          <a:noFill/>
          <a:ln>
            <a:noFill/>
          </a:ln>
        </p:spPr>
      </p:pic>
      <p:sp>
        <p:nvSpPr>
          <p:cNvPr id="2204" name="Google Shape;2204;p57"/>
          <p:cNvSpPr txBox="1">
            <a:spLocks noGrp="1"/>
          </p:cNvSpPr>
          <p:nvPr>
            <p:ph type="subTitle" idx="1"/>
          </p:nvPr>
        </p:nvSpPr>
        <p:spPr>
          <a:xfrm>
            <a:off x="323209" y="3061278"/>
            <a:ext cx="8799020" cy="3034624"/>
          </a:xfrm>
          <a:prstGeom prst="rect">
            <a:avLst/>
          </a:prstGeom>
        </p:spPr>
        <p:txBody>
          <a:bodyPr spcFirstLastPara="1" wrap="square" lIns="121900" tIns="121900" rIns="121900" bIns="121900" anchor="ctr" anchorCtr="0">
            <a:noAutofit/>
          </a:bodyPr>
          <a:lstStyle/>
          <a:p>
            <a:pPr marL="0" indent="0" algn="l">
              <a:lnSpc>
                <a:spcPct val="150000"/>
              </a:lnSpc>
              <a:spcBef>
                <a:spcPts val="0"/>
              </a:spcBef>
            </a:pPr>
            <a:r>
              <a:rPr lang="vi-VN" sz="2667" b="1" dirty="0"/>
              <a:t>HOANG LUU LY (Ms)</a:t>
            </a:r>
          </a:p>
          <a:p>
            <a:pPr marL="380990" indent="-380990" algn="l">
              <a:lnSpc>
                <a:spcPct val="150000"/>
              </a:lnSpc>
              <a:spcBef>
                <a:spcPts val="0"/>
              </a:spcBef>
              <a:buFont typeface="Wingdings" pitchFamily="2" charset="2"/>
              <a:buChar char="Ø"/>
            </a:pPr>
            <a:r>
              <a:rPr lang="vi-VN" sz="2667" dirty="0"/>
              <a:t>Lecturer at Hanoi University </a:t>
            </a:r>
          </a:p>
          <a:p>
            <a:pPr marL="380990" indent="-380990" algn="l">
              <a:lnSpc>
                <a:spcPct val="150000"/>
              </a:lnSpc>
              <a:spcBef>
                <a:spcPts val="0"/>
              </a:spcBef>
              <a:buFont typeface="Wingdings" pitchFamily="2" charset="2"/>
              <a:buChar char="Ø"/>
            </a:pPr>
            <a:r>
              <a:rPr lang="vi-VN" sz="2667" dirty="0"/>
              <a:t>Contact info: lyhl@hanu.edu.vn</a:t>
            </a:r>
          </a:p>
          <a:p>
            <a:pPr marL="0" indent="0" algn="l">
              <a:lnSpc>
                <a:spcPct val="150000"/>
              </a:lnSpc>
              <a:spcBef>
                <a:spcPts val="0"/>
              </a:spcBef>
            </a:pPr>
            <a:endParaRPr sz="2667" dirty="0"/>
          </a:p>
        </p:txBody>
      </p:sp>
    </p:spTree>
    <p:extLst>
      <p:ext uri="{BB962C8B-B14F-4D97-AF65-F5344CB8AC3E}">
        <p14:creationId xmlns:p14="http://schemas.microsoft.com/office/powerpoint/2010/main" val="64192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206"/>
                                        </p:tgtEl>
                                        <p:attrNameLst>
                                          <p:attrName>style.visibility</p:attrName>
                                        </p:attrNameLst>
                                      </p:cBhvr>
                                      <p:to>
                                        <p:strVal val="visible"/>
                                      </p:to>
                                    </p:set>
                                    <p:anim calcmode="lin" valueType="num">
                                      <p:cBhvr additive="base">
                                        <p:cTn id="7" dur="1000"/>
                                        <p:tgtEl>
                                          <p:spTgt spid="220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04">
                                            <p:txEl>
                                              <p:pRg st="0" end="0"/>
                                            </p:txEl>
                                          </p:spTgt>
                                        </p:tgtEl>
                                        <p:attrNameLst>
                                          <p:attrName>style.visibility</p:attrName>
                                        </p:attrNameLst>
                                      </p:cBhvr>
                                      <p:to>
                                        <p:strVal val="visible"/>
                                      </p:to>
                                    </p:set>
                                    <p:animEffect transition="in" filter="blinds(horizontal)">
                                      <p:cBhvr>
                                        <p:cTn id="12" dur="500"/>
                                        <p:tgtEl>
                                          <p:spTgt spid="22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04">
                                            <p:txEl>
                                              <p:pRg st="1" end="1"/>
                                            </p:txEl>
                                          </p:spTgt>
                                        </p:tgtEl>
                                        <p:attrNameLst>
                                          <p:attrName>style.visibility</p:attrName>
                                        </p:attrNameLst>
                                      </p:cBhvr>
                                      <p:to>
                                        <p:strVal val="visible"/>
                                      </p:to>
                                    </p:set>
                                    <p:animEffect transition="in" filter="blinds(horizontal)">
                                      <p:cBhvr>
                                        <p:cTn id="17" dur="500"/>
                                        <p:tgtEl>
                                          <p:spTgt spid="220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204">
                                            <p:txEl>
                                              <p:pRg st="2" end="2"/>
                                            </p:txEl>
                                          </p:spTgt>
                                        </p:tgtEl>
                                        <p:attrNameLst>
                                          <p:attrName>style.visibility</p:attrName>
                                        </p:attrNameLst>
                                      </p:cBhvr>
                                      <p:to>
                                        <p:strVal val="visible"/>
                                      </p:to>
                                    </p:set>
                                    <p:animEffect transition="in" filter="blinds(horizontal)">
                                      <p:cBhvr>
                                        <p:cTn id="22" dur="500"/>
                                        <p:tgtEl>
                                          <p:spTgt spid="22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256CC-F177-8748-B0BE-004EEED98B67}"/>
              </a:ext>
            </a:extLst>
          </p:cNvPr>
          <p:cNvSpPr>
            <a:spLocks noGrp="1"/>
          </p:cNvSpPr>
          <p:nvPr>
            <p:ph type="title"/>
          </p:nvPr>
        </p:nvSpPr>
        <p:spPr>
          <a:xfrm>
            <a:off x="3999854" y="-130820"/>
            <a:ext cx="10515600" cy="1325563"/>
          </a:xfrm>
        </p:spPr>
        <p:txBody>
          <a:bodyPr/>
          <a:lstStyle/>
          <a:p>
            <a:r>
              <a:rPr lang="en-VN" dirty="0"/>
              <a:t>Study Skills Tips</a:t>
            </a:r>
          </a:p>
        </p:txBody>
      </p:sp>
      <p:pic>
        <p:nvPicPr>
          <p:cNvPr id="5" name="Picture 4" descr="A white page with black text&#10;&#10;Description automatically generated">
            <a:extLst>
              <a:ext uri="{FF2B5EF4-FFF2-40B4-BE49-F238E27FC236}">
                <a16:creationId xmlns:a16="http://schemas.microsoft.com/office/drawing/2014/main" id="{03362C31-2B18-6D26-C30A-6C91F743DD0C}"/>
              </a:ext>
            </a:extLst>
          </p:cNvPr>
          <p:cNvPicPr>
            <a:picLocks noChangeAspect="1"/>
          </p:cNvPicPr>
          <p:nvPr/>
        </p:nvPicPr>
        <p:blipFill>
          <a:blip r:embed="rId2"/>
          <a:srcRect b="4589"/>
          <a:stretch/>
        </p:blipFill>
        <p:spPr>
          <a:xfrm>
            <a:off x="960895" y="1009879"/>
            <a:ext cx="9828509" cy="5848121"/>
          </a:xfrm>
          <a:prstGeom prst="rect">
            <a:avLst/>
          </a:prstGeom>
        </p:spPr>
      </p:pic>
    </p:spTree>
    <p:extLst>
      <p:ext uri="{BB962C8B-B14F-4D97-AF65-F5344CB8AC3E}">
        <p14:creationId xmlns:p14="http://schemas.microsoft.com/office/powerpoint/2010/main" val="2536751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823E8DC-D84E-43BC-5596-0D6A7C4D3264}"/>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spcBef>
                <a:spcPct val="0"/>
              </a:spcBef>
            </a:pPr>
            <a:r>
              <a:rPr lang="en-US" sz="7400" kern="1200" dirty="0">
                <a:solidFill>
                  <a:srgbClr val="FFFFFF"/>
                </a:solidFill>
                <a:latin typeface="+mj-lt"/>
                <a:ea typeface="+mj-ea"/>
                <a:cs typeface="+mj-cs"/>
              </a:rPr>
              <a:t>What other tips do you have for learning a new language?</a:t>
            </a: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4098503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FB4D0-FC65-5EED-2CE6-ACF4EB577159}"/>
              </a:ext>
            </a:extLst>
          </p:cNvPr>
          <p:cNvSpPr>
            <a:spLocks noGrp="1"/>
          </p:cNvSpPr>
          <p:nvPr>
            <p:ph type="title"/>
          </p:nvPr>
        </p:nvSpPr>
        <p:spPr>
          <a:xfrm>
            <a:off x="257433" y="49212"/>
            <a:ext cx="10515600" cy="1325563"/>
          </a:xfrm>
        </p:spPr>
        <p:txBody>
          <a:bodyPr/>
          <a:lstStyle/>
          <a:p>
            <a:r>
              <a:rPr lang="en-VN" dirty="0"/>
              <a:t>Active Reading Strategies</a:t>
            </a:r>
          </a:p>
        </p:txBody>
      </p:sp>
      <p:pic>
        <p:nvPicPr>
          <p:cNvPr id="1026" name="Picture 2">
            <a:extLst>
              <a:ext uri="{FF2B5EF4-FFF2-40B4-BE49-F238E27FC236}">
                <a16:creationId xmlns:a16="http://schemas.microsoft.com/office/drawing/2014/main" id="{F2FEA62D-DE2F-4BEB-2BA7-37C6AC5E7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85" y="1285103"/>
            <a:ext cx="11068136" cy="5523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075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rawings on colourful paper">
            <a:extLst>
              <a:ext uri="{FF2B5EF4-FFF2-40B4-BE49-F238E27FC236}">
                <a16:creationId xmlns:a16="http://schemas.microsoft.com/office/drawing/2014/main" id="{BDB24D8E-19EB-6E3B-43E5-323DE79F5FC3}"/>
              </a:ext>
            </a:extLst>
          </p:cNvPr>
          <p:cNvPicPr>
            <a:picLocks noChangeAspect="1"/>
          </p:cNvPicPr>
          <p:nvPr/>
        </p:nvPicPr>
        <p:blipFill rotWithShape="1">
          <a:blip r:embed="rId2"/>
          <a:srcRect l="10239" r="30495" b="-1"/>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7E6D3B-D717-DAA8-62D2-8FE7E3D4ACCF}"/>
              </a:ext>
            </a:extLst>
          </p:cNvPr>
          <p:cNvSpPr>
            <a:spLocks noGrp="1"/>
          </p:cNvSpPr>
          <p:nvPr>
            <p:ph type="title"/>
          </p:nvPr>
        </p:nvSpPr>
        <p:spPr>
          <a:xfrm>
            <a:off x="761801" y="328512"/>
            <a:ext cx="4778387" cy="1628970"/>
          </a:xfrm>
        </p:spPr>
        <p:txBody>
          <a:bodyPr anchor="ctr">
            <a:normAutofit/>
          </a:bodyPr>
          <a:lstStyle/>
          <a:p>
            <a:r>
              <a:rPr lang="en-VN" sz="4000"/>
              <a:t>Active Reading Strategies</a:t>
            </a:r>
          </a:p>
        </p:txBody>
      </p:sp>
      <p:sp>
        <p:nvSpPr>
          <p:cNvPr id="3" name="Text Placeholder 2">
            <a:extLst>
              <a:ext uri="{FF2B5EF4-FFF2-40B4-BE49-F238E27FC236}">
                <a16:creationId xmlns:a16="http://schemas.microsoft.com/office/drawing/2014/main" id="{BD2D1238-7CCA-1EAD-6234-16AEB4A802F5}"/>
              </a:ext>
            </a:extLst>
          </p:cNvPr>
          <p:cNvSpPr>
            <a:spLocks noGrp="1"/>
          </p:cNvSpPr>
          <p:nvPr>
            <p:ph type="body" idx="1"/>
          </p:nvPr>
        </p:nvSpPr>
        <p:spPr>
          <a:xfrm>
            <a:off x="761801" y="2884929"/>
            <a:ext cx="4659756" cy="3374137"/>
          </a:xfrm>
        </p:spPr>
        <p:txBody>
          <a:bodyPr anchor="ctr">
            <a:normAutofit/>
          </a:bodyPr>
          <a:lstStyle/>
          <a:p>
            <a:r>
              <a:rPr lang="en-VN" sz="2000" dirty="0"/>
              <a:t>Identify Unfamiliar Words and Phrases</a:t>
            </a:r>
          </a:p>
          <a:p>
            <a:r>
              <a:rPr lang="en-VN" sz="2000" dirty="0"/>
              <a:t>Make Notes, Outlines or Highlights </a:t>
            </a:r>
          </a:p>
          <a:p>
            <a:r>
              <a:rPr lang="en-VN" sz="2000" dirty="0"/>
              <a:t>Learn the Main idea and Key concepts</a:t>
            </a:r>
          </a:p>
          <a:p>
            <a:r>
              <a:rPr lang="en-VN" sz="2000" dirty="0"/>
              <a:t>Ask Questions – Lots of Them</a:t>
            </a:r>
          </a:p>
          <a:p>
            <a:r>
              <a:rPr lang="en-VN" sz="2000" dirty="0"/>
              <a:t>Think Beyond the Text</a:t>
            </a:r>
          </a:p>
          <a:p>
            <a:r>
              <a:rPr lang="en-VN" sz="2000" dirty="0"/>
              <a:t>Write or Present a Book Summary</a:t>
            </a:r>
          </a:p>
          <a:p>
            <a:endParaRPr lang="en-VN" sz="2000" dirty="0"/>
          </a:p>
        </p:txBody>
      </p:sp>
    </p:spTree>
    <p:extLst>
      <p:ext uri="{BB962C8B-B14F-4D97-AF65-F5344CB8AC3E}">
        <p14:creationId xmlns:p14="http://schemas.microsoft.com/office/powerpoint/2010/main" val="3812987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9"/>
        <p:cNvGrpSpPr/>
        <p:nvPr/>
      </p:nvGrpSpPr>
      <p:grpSpPr>
        <a:xfrm>
          <a:off x="0" y="0"/>
          <a:ext cx="0" cy="0"/>
          <a:chOff x="0" y="0"/>
          <a:chExt cx="0" cy="0"/>
        </a:xfrm>
      </p:grpSpPr>
      <p:sp>
        <p:nvSpPr>
          <p:cNvPr id="640" name="Google Shape;640;p39"/>
          <p:cNvSpPr/>
          <p:nvPr/>
        </p:nvSpPr>
        <p:spPr>
          <a:xfrm>
            <a:off x="3048" y="-6182"/>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1" name="Google Shape;641;p39"/>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642" name="Google Shape;642;p39" descr="Background pattern&#10;&#10;Description automatically generated"/>
          <p:cNvPicPr preferRelativeResize="0"/>
          <p:nvPr/>
        </p:nvPicPr>
        <p:blipFill rotWithShape="1">
          <a:blip r:embed="rId3">
            <a:alphaModFix amt="50000"/>
          </a:blip>
          <a:srcRect/>
          <a:stretch/>
        </p:blipFill>
        <p:spPr>
          <a:xfrm>
            <a:off x="20" y="1"/>
            <a:ext cx="12191980" cy="6857999"/>
          </a:xfrm>
          <a:prstGeom prst="rect">
            <a:avLst/>
          </a:prstGeom>
          <a:noFill/>
          <a:ln>
            <a:noFill/>
          </a:ln>
        </p:spPr>
      </p:pic>
      <p:sp>
        <p:nvSpPr>
          <p:cNvPr id="643" name="Google Shape;643;p39"/>
          <p:cNvSpPr txBox="1">
            <a:spLocks noGrp="1"/>
          </p:cNvSpPr>
          <p:nvPr>
            <p:ph type="title"/>
          </p:nvPr>
        </p:nvSpPr>
        <p:spPr>
          <a:xfrm>
            <a:off x="838200" y="963877"/>
            <a:ext cx="3494362" cy="4930246"/>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400"/>
              <a:buFont typeface="Calibri"/>
              <a:buNone/>
            </a:pPr>
            <a:r>
              <a:rPr lang="en-US">
                <a:solidFill>
                  <a:schemeClr val="lt1"/>
                </a:solidFill>
              </a:rPr>
              <a:t>Vocabulary Building Strategies</a:t>
            </a:r>
            <a:endParaRPr/>
          </a:p>
        </p:txBody>
      </p:sp>
      <p:sp>
        <p:nvSpPr>
          <p:cNvPr id="644" name="Google Shape;644;p39"/>
          <p:cNvSpPr/>
          <p:nvPr/>
        </p:nvSpPr>
        <p:spPr>
          <a:xfrm>
            <a:off x="4640580" y="2057400"/>
            <a:ext cx="27432" cy="2743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645" name="Google Shape;645;p39"/>
          <p:cNvGrpSpPr/>
          <p:nvPr/>
        </p:nvGrpSpPr>
        <p:grpSpPr>
          <a:xfrm>
            <a:off x="4976809" y="1455410"/>
            <a:ext cx="6376212" cy="3947178"/>
            <a:chOff x="778" y="491533"/>
            <a:chExt cx="6376212" cy="3947178"/>
          </a:xfrm>
        </p:grpSpPr>
        <p:sp>
          <p:nvSpPr>
            <p:cNvPr id="646" name="Google Shape;646;p39"/>
            <p:cNvSpPr/>
            <p:nvPr/>
          </p:nvSpPr>
          <p:spPr>
            <a:xfrm>
              <a:off x="778" y="491533"/>
              <a:ext cx="3036291" cy="1821774"/>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39"/>
            <p:cNvSpPr txBox="1"/>
            <p:nvPr/>
          </p:nvSpPr>
          <p:spPr>
            <a:xfrm>
              <a:off x="778" y="491533"/>
              <a:ext cx="3036291" cy="1821774"/>
            </a:xfrm>
            <a:prstGeom prst="rect">
              <a:avLst/>
            </a:prstGeom>
            <a:noFill/>
            <a:ln>
              <a:noFill/>
            </a:ln>
          </p:spPr>
          <p:txBody>
            <a:bodyPr spcFirstLastPara="1" wrap="square" lIns="167625" tIns="167625" rIns="167625" bIns="167625" anchor="ctr" anchorCtr="0">
              <a:noAutofit/>
            </a:bodyPr>
            <a:lstStyle/>
            <a:p>
              <a:pPr marL="0" marR="0" lvl="0" indent="0" algn="ctr" rtl="0">
                <a:lnSpc>
                  <a:spcPct val="90000"/>
                </a:lnSpc>
                <a:spcBef>
                  <a:spcPts val="0"/>
                </a:spcBef>
                <a:spcAft>
                  <a:spcPts val="0"/>
                </a:spcAft>
                <a:buClr>
                  <a:schemeClr val="lt1"/>
                </a:buClr>
                <a:buSzPts val="4400"/>
                <a:buFont typeface="Calibri"/>
                <a:buNone/>
              </a:pPr>
              <a:r>
                <a:rPr lang="en-US" sz="4400" b="0" i="0" u="none" strike="noStrike" cap="none" dirty="0">
                  <a:solidFill>
                    <a:schemeClr val="lt1"/>
                  </a:solidFill>
                  <a:latin typeface="Calibri"/>
                  <a:ea typeface="Calibri"/>
                  <a:cs typeface="Calibri"/>
                  <a:sym typeface="Calibri"/>
                </a:rPr>
                <a:t>Dictionary work</a:t>
              </a:r>
              <a:endParaRPr sz="1400" b="0" i="0" u="none" strike="noStrike" cap="none" dirty="0">
                <a:solidFill>
                  <a:srgbClr val="000000"/>
                </a:solidFill>
                <a:latin typeface="Arial"/>
                <a:ea typeface="Arial"/>
                <a:cs typeface="Arial"/>
                <a:sym typeface="Arial"/>
              </a:endParaRPr>
            </a:p>
          </p:txBody>
        </p:sp>
        <p:sp>
          <p:nvSpPr>
            <p:cNvPr id="648" name="Google Shape;648;p39"/>
            <p:cNvSpPr/>
            <p:nvPr/>
          </p:nvSpPr>
          <p:spPr>
            <a:xfrm>
              <a:off x="3340699" y="491533"/>
              <a:ext cx="3036291" cy="1821774"/>
            </a:xfrm>
            <a:prstGeom prst="rect">
              <a:avLst/>
            </a:prstGeom>
            <a:solidFill>
              <a:srgbClr val="C47F6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39"/>
            <p:cNvSpPr txBox="1"/>
            <p:nvPr/>
          </p:nvSpPr>
          <p:spPr>
            <a:xfrm>
              <a:off x="3340699" y="491533"/>
              <a:ext cx="3036291" cy="1821774"/>
            </a:xfrm>
            <a:prstGeom prst="rect">
              <a:avLst/>
            </a:prstGeom>
            <a:noFill/>
            <a:ln>
              <a:noFill/>
            </a:ln>
          </p:spPr>
          <p:txBody>
            <a:bodyPr spcFirstLastPara="1" wrap="square" lIns="167625" tIns="167625" rIns="167625" bIns="167625" anchor="ctr" anchorCtr="0">
              <a:noAutofit/>
            </a:bodyPr>
            <a:lstStyle/>
            <a:p>
              <a:pPr marL="0" marR="0" lvl="0" indent="0" algn="ctr" rtl="0">
                <a:lnSpc>
                  <a:spcPct val="90000"/>
                </a:lnSpc>
                <a:spcBef>
                  <a:spcPts val="0"/>
                </a:spcBef>
                <a:spcAft>
                  <a:spcPts val="0"/>
                </a:spcAft>
                <a:buClr>
                  <a:schemeClr val="lt1"/>
                </a:buClr>
                <a:buSzPts val="4400"/>
                <a:buFont typeface="Calibri"/>
                <a:buNone/>
              </a:pPr>
              <a:r>
                <a:rPr lang="en-US" sz="4400" b="0" i="0" u="none" strike="noStrike" cap="none" dirty="0">
                  <a:solidFill>
                    <a:schemeClr val="lt1"/>
                  </a:solidFill>
                  <a:latin typeface="Calibri"/>
                  <a:ea typeface="Calibri"/>
                  <a:cs typeface="Calibri"/>
                  <a:sym typeface="Calibri"/>
                </a:rPr>
                <a:t>Recording vocabulary</a:t>
              </a:r>
              <a:endParaRPr sz="1400" b="0" i="0" u="none" strike="noStrike" cap="none" dirty="0">
                <a:solidFill>
                  <a:srgbClr val="000000"/>
                </a:solidFill>
                <a:latin typeface="Arial"/>
                <a:ea typeface="Arial"/>
                <a:cs typeface="Arial"/>
                <a:sym typeface="Arial"/>
              </a:endParaRPr>
            </a:p>
          </p:txBody>
        </p:sp>
        <p:sp>
          <p:nvSpPr>
            <p:cNvPr id="650" name="Google Shape;650;p39"/>
            <p:cNvSpPr/>
            <p:nvPr/>
          </p:nvSpPr>
          <p:spPr>
            <a:xfrm>
              <a:off x="1670738" y="2616937"/>
              <a:ext cx="3036291" cy="1821774"/>
            </a:xfrm>
            <a:prstGeom prst="rect">
              <a:avLst/>
            </a:prstGeom>
            <a:solidFill>
              <a:srgbClr val="A4A4A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39"/>
            <p:cNvSpPr txBox="1"/>
            <p:nvPr/>
          </p:nvSpPr>
          <p:spPr>
            <a:xfrm>
              <a:off x="1670738" y="2616937"/>
              <a:ext cx="3036291" cy="1821774"/>
            </a:xfrm>
            <a:prstGeom prst="rect">
              <a:avLst/>
            </a:prstGeom>
            <a:noFill/>
            <a:ln>
              <a:noFill/>
            </a:ln>
          </p:spPr>
          <p:txBody>
            <a:bodyPr spcFirstLastPara="1" wrap="square" lIns="167625" tIns="167625" rIns="167625" bIns="167625" anchor="ctr" anchorCtr="0">
              <a:noAutofit/>
            </a:bodyPr>
            <a:lstStyle/>
            <a:p>
              <a:pPr marL="0" marR="0" lvl="0" indent="0" algn="ctr" rtl="0">
                <a:lnSpc>
                  <a:spcPct val="90000"/>
                </a:lnSpc>
                <a:spcBef>
                  <a:spcPts val="0"/>
                </a:spcBef>
                <a:spcAft>
                  <a:spcPts val="0"/>
                </a:spcAft>
                <a:buClr>
                  <a:schemeClr val="lt1"/>
                </a:buClr>
                <a:buSzPts val="4400"/>
                <a:buFont typeface="Calibri"/>
                <a:buNone/>
              </a:pPr>
              <a:r>
                <a:rPr lang="en-US" sz="4400" b="0" i="0" u="none" strike="noStrike" cap="none">
                  <a:solidFill>
                    <a:schemeClr val="lt1"/>
                  </a:solidFill>
                  <a:latin typeface="Calibri"/>
                  <a:ea typeface="Calibri"/>
                  <a:cs typeface="Calibri"/>
                  <a:sym typeface="Calibri"/>
                </a:rPr>
                <a:t>Instructions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655"/>
        <p:cNvGrpSpPr/>
        <p:nvPr/>
      </p:nvGrpSpPr>
      <p:grpSpPr>
        <a:xfrm>
          <a:off x="0" y="0"/>
          <a:ext cx="0" cy="0"/>
          <a:chOff x="0" y="0"/>
          <a:chExt cx="0" cy="0"/>
        </a:xfrm>
      </p:grpSpPr>
      <p:pic>
        <p:nvPicPr>
          <p:cNvPr id="656" name="Google Shape;656;p40"/>
          <p:cNvPicPr preferRelativeResize="0"/>
          <p:nvPr/>
        </p:nvPicPr>
        <p:blipFill rotWithShape="1">
          <a:blip r:embed="rId3">
            <a:alphaModFix/>
          </a:blip>
          <a:srcRect/>
          <a:stretch/>
        </p:blipFill>
        <p:spPr>
          <a:xfrm>
            <a:off x="1228725" y="1580993"/>
            <a:ext cx="9129713" cy="287670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pic>
        <p:nvPicPr>
          <p:cNvPr id="661" name="Google Shape;661;p41"/>
          <p:cNvPicPr preferRelativeResize="0"/>
          <p:nvPr/>
        </p:nvPicPr>
        <p:blipFill rotWithShape="1">
          <a:blip r:embed="rId3">
            <a:alphaModFix/>
          </a:blip>
          <a:srcRect/>
          <a:stretch/>
        </p:blipFill>
        <p:spPr>
          <a:xfrm>
            <a:off x="214311" y="196846"/>
            <a:ext cx="7748011" cy="649473"/>
          </a:xfrm>
          <a:prstGeom prst="rect">
            <a:avLst/>
          </a:prstGeom>
          <a:noFill/>
          <a:ln>
            <a:noFill/>
          </a:ln>
        </p:spPr>
      </p:pic>
      <p:pic>
        <p:nvPicPr>
          <p:cNvPr id="662" name="Google Shape;662;p41"/>
          <p:cNvPicPr preferRelativeResize="0"/>
          <p:nvPr/>
        </p:nvPicPr>
        <p:blipFill rotWithShape="1">
          <a:blip r:embed="rId4">
            <a:alphaModFix/>
          </a:blip>
          <a:srcRect/>
          <a:stretch/>
        </p:blipFill>
        <p:spPr>
          <a:xfrm>
            <a:off x="195262" y="1088246"/>
            <a:ext cx="10963276" cy="2955118"/>
          </a:xfrm>
          <a:prstGeom prst="rect">
            <a:avLst/>
          </a:prstGeom>
          <a:noFill/>
          <a:ln>
            <a:noFill/>
          </a:ln>
        </p:spPr>
      </p:pic>
      <p:sp>
        <p:nvSpPr>
          <p:cNvPr id="663" name="Google Shape;663;p41"/>
          <p:cNvSpPr txBox="1"/>
          <p:nvPr/>
        </p:nvSpPr>
        <p:spPr>
          <a:xfrm>
            <a:off x="363366" y="4342441"/>
            <a:ext cx="2503402" cy="234102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500"/>
              <a:buFont typeface="Arial"/>
              <a:buNone/>
            </a:pPr>
            <a:r>
              <a:rPr lang="en-US" sz="2500" b="1" i="0" u="none" strike="noStrike" cap="none">
                <a:solidFill>
                  <a:srgbClr val="C00000"/>
                </a:solidFill>
                <a:latin typeface="Calibri"/>
                <a:ea typeface="Calibri"/>
                <a:cs typeface="Calibri"/>
                <a:sym typeface="Calibri"/>
              </a:rPr>
              <a:t>a</a:t>
            </a:r>
            <a:r>
              <a:rPr lang="en-US" sz="2500" b="0" i="0" u="none" strike="noStrike" cap="none">
                <a:solidFill>
                  <a:schemeClr val="dk1"/>
                </a:solidFill>
                <a:latin typeface="Calibri"/>
                <a:ea typeface="Calibri"/>
                <a:cs typeface="Calibri"/>
                <a:sym typeface="Calibri"/>
              </a:rPr>
              <a:t>ccommodation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500"/>
              <a:buFont typeface="Arial"/>
              <a:buNone/>
            </a:pPr>
            <a:r>
              <a:rPr lang="en-US" sz="2500" b="1" i="0" u="none" strike="noStrike" cap="none">
                <a:solidFill>
                  <a:srgbClr val="C00000"/>
                </a:solidFill>
                <a:latin typeface="Calibri"/>
                <a:ea typeface="Calibri"/>
                <a:cs typeface="Calibri"/>
                <a:sym typeface="Calibri"/>
              </a:rPr>
              <a:t>b</a:t>
            </a:r>
            <a:r>
              <a:rPr lang="en-US" sz="2500" b="0" i="0" u="none" strike="noStrike" cap="none">
                <a:solidFill>
                  <a:schemeClr val="dk1"/>
                </a:solidFill>
                <a:latin typeface="Calibri"/>
                <a:ea typeface="Calibri"/>
                <a:cs typeface="Calibri"/>
                <a:sym typeface="Calibri"/>
              </a:rPr>
              <a:t>iography</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500"/>
              <a:buFont typeface="Arial"/>
              <a:buNone/>
            </a:pPr>
            <a:r>
              <a:rPr lang="en-US" sz="2500" b="1" i="0" u="none" strike="noStrike" cap="none">
                <a:solidFill>
                  <a:srgbClr val="C00000"/>
                </a:solidFill>
                <a:latin typeface="Calibri"/>
                <a:ea typeface="Calibri"/>
                <a:cs typeface="Calibri"/>
                <a:sym typeface="Calibri"/>
              </a:rPr>
              <a:t>b</a:t>
            </a:r>
            <a:r>
              <a:rPr lang="en-US" sz="2500" b="0" i="0" u="none" strike="noStrike" cap="none">
                <a:solidFill>
                  <a:schemeClr val="dk1"/>
                </a:solidFill>
                <a:latin typeface="Calibri"/>
                <a:ea typeface="Calibri"/>
                <a:cs typeface="Calibri"/>
                <a:sym typeface="Calibri"/>
              </a:rPr>
              <a:t>rainstorm</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500"/>
              <a:buFont typeface="Arial"/>
              <a:buNone/>
            </a:pPr>
            <a:r>
              <a:rPr lang="en-US" sz="2500" b="1" i="0" u="none" strike="noStrike" cap="none">
                <a:solidFill>
                  <a:srgbClr val="C00000"/>
                </a:solidFill>
                <a:latin typeface="Calibri"/>
                <a:ea typeface="Calibri"/>
                <a:cs typeface="Calibri"/>
                <a:sym typeface="Calibri"/>
              </a:rPr>
              <a:t>c</a:t>
            </a:r>
            <a:r>
              <a:rPr lang="en-US" sz="2500" b="0" i="0" u="none" strike="noStrike" cap="none">
                <a:solidFill>
                  <a:schemeClr val="dk1"/>
                </a:solidFill>
                <a:latin typeface="Calibri"/>
                <a:ea typeface="Calibri"/>
                <a:cs typeface="Calibri"/>
                <a:sym typeface="Calibri"/>
              </a:rPr>
              <a:t>omputer</a:t>
            </a:r>
            <a:endParaRPr sz="1400" b="0" i="0" u="none" strike="noStrike" cap="none">
              <a:solidFill>
                <a:srgbClr val="000000"/>
              </a:solidFill>
              <a:latin typeface="Arial"/>
              <a:ea typeface="Arial"/>
              <a:cs typeface="Arial"/>
              <a:sym typeface="Arial"/>
            </a:endParaRPr>
          </a:p>
        </p:txBody>
      </p:sp>
      <p:sp>
        <p:nvSpPr>
          <p:cNvPr id="664" name="Google Shape;664;p41"/>
          <p:cNvSpPr txBox="1"/>
          <p:nvPr/>
        </p:nvSpPr>
        <p:spPr>
          <a:xfrm>
            <a:off x="2866768" y="4364442"/>
            <a:ext cx="2503402" cy="234102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500"/>
              <a:buFont typeface="Arial"/>
              <a:buNone/>
            </a:pPr>
            <a:r>
              <a:rPr lang="en-US" sz="2500" b="1" i="0" u="none" strike="noStrike" cap="none">
                <a:solidFill>
                  <a:srgbClr val="C00000"/>
                </a:solidFill>
                <a:latin typeface="Calibri"/>
                <a:ea typeface="Calibri"/>
                <a:cs typeface="Calibri"/>
                <a:sym typeface="Calibri"/>
              </a:rPr>
              <a:t>d</a:t>
            </a:r>
            <a:r>
              <a:rPr lang="en-US" sz="2500" b="0" i="0" u="none" strike="noStrike" cap="none">
                <a:solidFill>
                  <a:schemeClr val="dk1"/>
                </a:solidFill>
                <a:latin typeface="Calibri"/>
                <a:ea typeface="Calibri"/>
                <a:cs typeface="Calibri"/>
                <a:sym typeface="Calibri"/>
              </a:rPr>
              <a:t>ictionary</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500"/>
              <a:buFont typeface="Arial"/>
              <a:buNone/>
            </a:pPr>
            <a:r>
              <a:rPr lang="en-US" sz="2500" b="1" i="0" u="none" strike="noStrike" cap="none">
                <a:solidFill>
                  <a:srgbClr val="C00000"/>
                </a:solidFill>
                <a:latin typeface="Calibri"/>
                <a:ea typeface="Calibri"/>
                <a:cs typeface="Calibri"/>
                <a:sym typeface="Calibri"/>
              </a:rPr>
              <a:t>k</a:t>
            </a:r>
            <a:r>
              <a:rPr lang="en-US" sz="2500" b="0" i="0" u="none" strike="noStrike" cap="none">
                <a:solidFill>
                  <a:schemeClr val="dk1"/>
                </a:solidFill>
                <a:latin typeface="Calibri"/>
                <a:ea typeface="Calibri"/>
                <a:cs typeface="Calibri"/>
                <a:sym typeface="Calibri"/>
              </a:rPr>
              <a:t>eyboard</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500"/>
              <a:buFont typeface="Arial"/>
              <a:buNone/>
            </a:pPr>
            <a:r>
              <a:rPr lang="en-US" sz="2500" b="1" i="0" u="none" strike="noStrike" cap="none">
                <a:solidFill>
                  <a:srgbClr val="C00000"/>
                </a:solidFill>
                <a:latin typeface="Calibri"/>
                <a:ea typeface="Calibri"/>
                <a:cs typeface="Calibri"/>
                <a:sym typeface="Calibri"/>
              </a:rPr>
              <a:t>p</a:t>
            </a:r>
            <a:r>
              <a:rPr lang="en-US" sz="2500" b="0" i="0" u="none" strike="noStrike" cap="none">
                <a:solidFill>
                  <a:schemeClr val="dk1"/>
                </a:solidFill>
                <a:latin typeface="Calibri"/>
                <a:ea typeface="Calibri"/>
                <a:cs typeface="Calibri"/>
                <a:sym typeface="Calibri"/>
              </a:rPr>
              <a:t>ronunciation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500"/>
              <a:buFont typeface="Arial"/>
              <a:buNone/>
            </a:pPr>
            <a:r>
              <a:rPr lang="en-US" sz="2500" b="1" i="0" u="none" strike="noStrike" cap="none">
                <a:solidFill>
                  <a:srgbClr val="C00000"/>
                </a:solidFill>
                <a:latin typeface="Calibri"/>
                <a:ea typeface="Calibri"/>
                <a:cs typeface="Calibri"/>
                <a:sym typeface="Calibri"/>
              </a:rPr>
              <a:t>p</a:t>
            </a:r>
            <a:r>
              <a:rPr lang="en-US" sz="2500" b="0" i="0" u="none" strike="noStrike" cap="none">
                <a:solidFill>
                  <a:schemeClr val="dk1"/>
                </a:solidFill>
                <a:latin typeface="Calibri"/>
                <a:ea typeface="Calibri"/>
                <a:cs typeface="Calibri"/>
                <a:sym typeface="Calibri"/>
              </a:rPr>
              <a:t>unctuation</a:t>
            </a:r>
            <a:endParaRPr sz="1400" b="0" i="0" u="none" strike="noStrike" cap="none">
              <a:solidFill>
                <a:srgbClr val="000000"/>
              </a:solidFill>
              <a:latin typeface="Arial"/>
              <a:ea typeface="Arial"/>
              <a:cs typeface="Arial"/>
              <a:sym typeface="Arial"/>
            </a:endParaRPr>
          </a:p>
        </p:txBody>
      </p:sp>
      <p:sp>
        <p:nvSpPr>
          <p:cNvPr id="665" name="Google Shape;665;p41"/>
          <p:cNvSpPr txBox="1"/>
          <p:nvPr/>
        </p:nvSpPr>
        <p:spPr>
          <a:xfrm>
            <a:off x="5458920" y="4401512"/>
            <a:ext cx="2503402" cy="234102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500"/>
              <a:buFont typeface="Arial"/>
              <a:buNone/>
            </a:pPr>
            <a:r>
              <a:rPr lang="en-US" sz="2500" b="1" i="0" u="none" strike="noStrike" cap="none">
                <a:solidFill>
                  <a:srgbClr val="C00000"/>
                </a:solidFill>
                <a:latin typeface="Calibri"/>
                <a:ea typeface="Calibri"/>
                <a:cs typeface="Calibri"/>
                <a:sym typeface="Calibri"/>
              </a:rPr>
              <a:t>q</a:t>
            </a:r>
            <a:r>
              <a:rPr lang="en-US" sz="2500" b="0" i="0" u="none" strike="noStrike" cap="none">
                <a:solidFill>
                  <a:schemeClr val="dk1"/>
                </a:solidFill>
                <a:latin typeface="Calibri"/>
                <a:ea typeface="Calibri"/>
                <a:cs typeface="Calibri"/>
                <a:sym typeface="Calibri"/>
              </a:rPr>
              <a:t>uestion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500"/>
              <a:buFont typeface="Arial"/>
              <a:buNone/>
            </a:pPr>
            <a:r>
              <a:rPr lang="en-US" sz="2500" b="1" i="0" u="none" strike="noStrike" cap="none">
                <a:solidFill>
                  <a:srgbClr val="C00000"/>
                </a:solidFill>
                <a:latin typeface="Calibri"/>
                <a:ea typeface="Calibri"/>
                <a:cs typeface="Calibri"/>
                <a:sym typeface="Calibri"/>
              </a:rPr>
              <a:t>s</a:t>
            </a:r>
            <a:r>
              <a:rPr lang="en-US" sz="2500" b="0" i="0" u="none" strike="noStrike" cap="none">
                <a:solidFill>
                  <a:schemeClr val="dk1"/>
                </a:solidFill>
                <a:latin typeface="Calibri"/>
                <a:ea typeface="Calibri"/>
                <a:cs typeface="Calibri"/>
                <a:sym typeface="Calibri"/>
              </a:rPr>
              <a:t>can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500"/>
              <a:buFont typeface="Arial"/>
              <a:buNone/>
            </a:pPr>
            <a:r>
              <a:rPr lang="en-US" sz="2500" b="1" i="0" u="none" strike="noStrike" cap="none">
                <a:solidFill>
                  <a:srgbClr val="C00000"/>
                </a:solidFill>
                <a:latin typeface="Calibri"/>
                <a:ea typeface="Calibri"/>
                <a:cs typeface="Calibri"/>
                <a:sym typeface="Calibri"/>
              </a:rPr>
              <a:t>s</a:t>
            </a:r>
            <a:r>
              <a:rPr lang="en-US" sz="2500" b="0" i="0" u="none" strike="noStrike" cap="none">
                <a:solidFill>
                  <a:schemeClr val="dk1"/>
                </a:solidFill>
                <a:latin typeface="Calibri"/>
                <a:ea typeface="Calibri"/>
                <a:cs typeface="Calibri"/>
                <a:sym typeface="Calibri"/>
              </a:rPr>
              <a:t>kim</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500"/>
              <a:buFont typeface="Arial"/>
              <a:buNone/>
            </a:pPr>
            <a:r>
              <a:rPr lang="en-US" sz="2500" b="1" i="0" u="none" strike="noStrike" cap="none">
                <a:solidFill>
                  <a:srgbClr val="C00000"/>
                </a:solidFill>
                <a:latin typeface="Calibri"/>
                <a:ea typeface="Calibri"/>
                <a:cs typeface="Calibri"/>
                <a:sym typeface="Calibri"/>
              </a:rPr>
              <a:t>s</a:t>
            </a:r>
            <a:r>
              <a:rPr lang="en-US" sz="2500" b="0" i="0" u="none" strike="noStrike" cap="none">
                <a:solidFill>
                  <a:schemeClr val="dk1"/>
                </a:solidFill>
                <a:latin typeface="Calibri"/>
                <a:ea typeface="Calibri"/>
                <a:cs typeface="Calibri"/>
                <a:sym typeface="Calibri"/>
              </a:rPr>
              <a:t>tudent</a:t>
            </a:r>
            <a:endParaRPr sz="1400" b="0" i="0" u="none" strike="noStrike" cap="none">
              <a:solidFill>
                <a:srgbClr val="000000"/>
              </a:solidFill>
              <a:latin typeface="Arial"/>
              <a:ea typeface="Arial"/>
              <a:cs typeface="Arial"/>
              <a:sym typeface="Arial"/>
            </a:endParaRPr>
          </a:p>
        </p:txBody>
      </p:sp>
      <p:sp>
        <p:nvSpPr>
          <p:cNvPr id="666" name="Google Shape;666;p41"/>
          <p:cNvSpPr txBox="1"/>
          <p:nvPr/>
        </p:nvSpPr>
        <p:spPr>
          <a:xfrm>
            <a:off x="7730732" y="4364441"/>
            <a:ext cx="2503402" cy="234102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500"/>
              <a:buFont typeface="Arial"/>
              <a:buNone/>
            </a:pPr>
            <a:r>
              <a:rPr lang="en-US" sz="2500" b="1" i="0" u="none" strike="noStrike" cap="none">
                <a:solidFill>
                  <a:srgbClr val="C00000"/>
                </a:solidFill>
                <a:latin typeface="Calibri"/>
                <a:ea typeface="Calibri"/>
                <a:cs typeface="Calibri"/>
                <a:sym typeface="Calibri"/>
              </a:rPr>
              <a:t>s</a:t>
            </a:r>
            <a:r>
              <a:rPr lang="en-US" sz="2500" b="0" i="0" u="none" strike="noStrike" cap="none">
                <a:solidFill>
                  <a:schemeClr val="dk1"/>
                </a:solidFill>
                <a:latin typeface="Calibri"/>
                <a:ea typeface="Calibri"/>
                <a:cs typeface="Calibri"/>
                <a:sym typeface="Calibri"/>
              </a:rPr>
              <a:t>tudy</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500"/>
              <a:buFont typeface="Arial"/>
              <a:buNone/>
            </a:pPr>
            <a:r>
              <a:rPr lang="en-US" sz="2500" b="1" i="0" u="none" strike="noStrike" cap="none">
                <a:solidFill>
                  <a:srgbClr val="C00000"/>
                </a:solidFill>
                <a:latin typeface="Calibri"/>
                <a:ea typeface="Calibri"/>
                <a:cs typeface="Calibri"/>
                <a:sym typeface="Calibri"/>
              </a:rPr>
              <a:t>t</a:t>
            </a:r>
            <a:r>
              <a:rPr lang="en-US" sz="2500" b="0" i="0" u="none" strike="noStrike" cap="none">
                <a:solidFill>
                  <a:schemeClr val="dk1"/>
                </a:solidFill>
                <a:latin typeface="Calibri"/>
                <a:ea typeface="Calibri"/>
                <a:cs typeface="Calibri"/>
                <a:sym typeface="Calibri"/>
              </a:rPr>
              <a:t>echnology</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500"/>
              <a:buFont typeface="Arial"/>
              <a:buNone/>
            </a:pPr>
            <a:r>
              <a:rPr lang="en-US" sz="2500" b="1" i="0" u="none" strike="noStrike" cap="none">
                <a:solidFill>
                  <a:srgbClr val="C00000"/>
                </a:solidFill>
                <a:latin typeface="Calibri"/>
                <a:ea typeface="Calibri"/>
                <a:cs typeface="Calibri"/>
                <a:sym typeface="Calibri"/>
              </a:rPr>
              <a:t>v</a:t>
            </a:r>
            <a:r>
              <a:rPr lang="en-US" sz="2500" b="0" i="0" u="none" strike="noStrike" cap="none">
                <a:solidFill>
                  <a:schemeClr val="dk1"/>
                </a:solidFill>
                <a:latin typeface="Calibri"/>
                <a:ea typeface="Calibri"/>
                <a:cs typeface="Calibri"/>
                <a:sym typeface="Calibri"/>
              </a:rPr>
              <a:t>ocabulary</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500"/>
              <a:buFont typeface="Arial"/>
              <a:buNone/>
            </a:pPr>
            <a:r>
              <a:rPr lang="en-US" sz="2500" b="1" i="0" u="none" strike="noStrike" cap="none">
                <a:solidFill>
                  <a:srgbClr val="C00000"/>
                </a:solidFill>
                <a:latin typeface="Calibri"/>
                <a:ea typeface="Calibri"/>
                <a:cs typeface="Calibri"/>
                <a:sym typeface="Calibri"/>
              </a:rPr>
              <a:t>v</a:t>
            </a:r>
            <a:r>
              <a:rPr lang="en-US" sz="2500" b="0" i="0" u="none" strike="noStrike" cap="none">
                <a:solidFill>
                  <a:schemeClr val="dk1"/>
                </a:solidFill>
                <a:latin typeface="Calibri"/>
                <a:ea typeface="Calibri"/>
                <a:cs typeface="Calibri"/>
                <a:sym typeface="Calibri"/>
              </a:rPr>
              <a:t>oice</a:t>
            </a:r>
            <a:endParaRPr sz="1400" b="0" i="0" u="none" strike="noStrike" cap="none">
              <a:solidFill>
                <a:srgbClr val="000000"/>
              </a:solidFill>
              <a:latin typeface="Arial"/>
              <a:ea typeface="Arial"/>
              <a:cs typeface="Arial"/>
              <a:sym typeface="Arial"/>
            </a:endParaRPr>
          </a:p>
        </p:txBody>
      </p:sp>
      <p:sp>
        <p:nvSpPr>
          <p:cNvPr id="667" name="Google Shape;667;p41"/>
          <p:cNvSpPr txBox="1"/>
          <p:nvPr/>
        </p:nvSpPr>
        <p:spPr>
          <a:xfrm>
            <a:off x="10416746" y="5094970"/>
            <a:ext cx="1099981"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C00000"/>
                </a:solidFill>
                <a:latin typeface="Calibri"/>
                <a:ea typeface="Calibri"/>
                <a:cs typeface="Calibri"/>
                <a:sym typeface="Calibri"/>
              </a:rPr>
              <a:t>w</a:t>
            </a:r>
            <a:r>
              <a:rPr lang="en-US" sz="2500" b="0" i="0" u="none" strike="noStrike" cap="none">
                <a:solidFill>
                  <a:schemeClr val="dk1"/>
                </a:solidFill>
                <a:latin typeface="Calibri"/>
                <a:ea typeface="Calibri"/>
                <a:cs typeface="Calibri"/>
                <a:sym typeface="Calibri"/>
              </a:rPr>
              <a:t>riting</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3">
                                            <p:txEl>
                                              <p:pRg st="0" end="0"/>
                                            </p:txEl>
                                          </p:spTgt>
                                        </p:tgtEl>
                                        <p:attrNameLst>
                                          <p:attrName>style.visibility</p:attrName>
                                        </p:attrNameLst>
                                      </p:cBhvr>
                                      <p:to>
                                        <p:strVal val="visible"/>
                                      </p:to>
                                    </p:set>
                                    <p:anim calcmode="lin" valueType="num">
                                      <p:cBhvr additive="base">
                                        <p:cTn id="7" dur="500"/>
                                        <p:tgtEl>
                                          <p:spTgt spid="6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63">
                                            <p:txEl>
                                              <p:pRg st="1" end="1"/>
                                            </p:txEl>
                                          </p:spTgt>
                                        </p:tgtEl>
                                        <p:attrNameLst>
                                          <p:attrName>style.visibility</p:attrName>
                                        </p:attrNameLst>
                                      </p:cBhvr>
                                      <p:to>
                                        <p:strVal val="visible"/>
                                      </p:to>
                                    </p:set>
                                    <p:anim calcmode="lin" valueType="num">
                                      <p:cBhvr additive="base">
                                        <p:cTn id="12" dur="500"/>
                                        <p:tgtEl>
                                          <p:spTgt spid="6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63">
                                            <p:txEl>
                                              <p:pRg st="2" end="2"/>
                                            </p:txEl>
                                          </p:spTgt>
                                        </p:tgtEl>
                                        <p:attrNameLst>
                                          <p:attrName>style.visibility</p:attrName>
                                        </p:attrNameLst>
                                      </p:cBhvr>
                                      <p:to>
                                        <p:strVal val="visible"/>
                                      </p:to>
                                    </p:set>
                                    <p:anim calcmode="lin" valueType="num">
                                      <p:cBhvr additive="base">
                                        <p:cTn id="17" dur="500"/>
                                        <p:tgtEl>
                                          <p:spTgt spid="6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63">
                                            <p:txEl>
                                              <p:pRg st="3" end="3"/>
                                            </p:txEl>
                                          </p:spTgt>
                                        </p:tgtEl>
                                        <p:attrNameLst>
                                          <p:attrName>style.visibility</p:attrName>
                                        </p:attrNameLst>
                                      </p:cBhvr>
                                      <p:to>
                                        <p:strVal val="visible"/>
                                      </p:to>
                                    </p:set>
                                    <p:anim calcmode="lin" valueType="num">
                                      <p:cBhvr additive="base">
                                        <p:cTn id="22" dur="500"/>
                                        <p:tgtEl>
                                          <p:spTgt spid="66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64">
                                            <p:txEl>
                                              <p:pRg st="0" end="0"/>
                                            </p:txEl>
                                          </p:spTgt>
                                        </p:tgtEl>
                                        <p:attrNameLst>
                                          <p:attrName>style.visibility</p:attrName>
                                        </p:attrNameLst>
                                      </p:cBhvr>
                                      <p:to>
                                        <p:strVal val="visible"/>
                                      </p:to>
                                    </p:set>
                                    <p:anim calcmode="lin" valueType="num">
                                      <p:cBhvr additive="base">
                                        <p:cTn id="27" dur="500"/>
                                        <p:tgtEl>
                                          <p:spTgt spid="66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64">
                                            <p:txEl>
                                              <p:pRg st="1" end="1"/>
                                            </p:txEl>
                                          </p:spTgt>
                                        </p:tgtEl>
                                        <p:attrNameLst>
                                          <p:attrName>style.visibility</p:attrName>
                                        </p:attrNameLst>
                                      </p:cBhvr>
                                      <p:to>
                                        <p:strVal val="visible"/>
                                      </p:to>
                                    </p:set>
                                    <p:anim calcmode="lin" valueType="num">
                                      <p:cBhvr additive="base">
                                        <p:cTn id="32" dur="500"/>
                                        <p:tgtEl>
                                          <p:spTgt spid="66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64">
                                            <p:txEl>
                                              <p:pRg st="2" end="2"/>
                                            </p:txEl>
                                          </p:spTgt>
                                        </p:tgtEl>
                                        <p:attrNameLst>
                                          <p:attrName>style.visibility</p:attrName>
                                        </p:attrNameLst>
                                      </p:cBhvr>
                                      <p:to>
                                        <p:strVal val="visible"/>
                                      </p:to>
                                    </p:set>
                                    <p:anim calcmode="lin" valueType="num">
                                      <p:cBhvr additive="base">
                                        <p:cTn id="37" dur="500"/>
                                        <p:tgtEl>
                                          <p:spTgt spid="66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664">
                                            <p:txEl>
                                              <p:pRg st="3" end="3"/>
                                            </p:txEl>
                                          </p:spTgt>
                                        </p:tgtEl>
                                        <p:attrNameLst>
                                          <p:attrName>style.visibility</p:attrName>
                                        </p:attrNameLst>
                                      </p:cBhvr>
                                      <p:to>
                                        <p:strVal val="visible"/>
                                      </p:to>
                                    </p:set>
                                    <p:anim calcmode="lin" valueType="num">
                                      <p:cBhvr additive="base">
                                        <p:cTn id="42" dur="500"/>
                                        <p:tgtEl>
                                          <p:spTgt spid="66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65">
                                            <p:txEl>
                                              <p:pRg st="0" end="0"/>
                                            </p:txEl>
                                          </p:spTgt>
                                        </p:tgtEl>
                                        <p:attrNameLst>
                                          <p:attrName>style.visibility</p:attrName>
                                        </p:attrNameLst>
                                      </p:cBhvr>
                                      <p:to>
                                        <p:strVal val="visible"/>
                                      </p:to>
                                    </p:set>
                                    <p:anim calcmode="lin" valueType="num">
                                      <p:cBhvr additive="base">
                                        <p:cTn id="47" dur="500"/>
                                        <p:tgtEl>
                                          <p:spTgt spid="66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665">
                                            <p:txEl>
                                              <p:pRg st="1" end="1"/>
                                            </p:txEl>
                                          </p:spTgt>
                                        </p:tgtEl>
                                        <p:attrNameLst>
                                          <p:attrName>style.visibility</p:attrName>
                                        </p:attrNameLst>
                                      </p:cBhvr>
                                      <p:to>
                                        <p:strVal val="visible"/>
                                      </p:to>
                                    </p:set>
                                    <p:anim calcmode="lin" valueType="num">
                                      <p:cBhvr additive="base">
                                        <p:cTn id="52" dur="500"/>
                                        <p:tgtEl>
                                          <p:spTgt spid="66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665">
                                            <p:txEl>
                                              <p:pRg st="2" end="2"/>
                                            </p:txEl>
                                          </p:spTgt>
                                        </p:tgtEl>
                                        <p:attrNameLst>
                                          <p:attrName>style.visibility</p:attrName>
                                        </p:attrNameLst>
                                      </p:cBhvr>
                                      <p:to>
                                        <p:strVal val="visible"/>
                                      </p:to>
                                    </p:set>
                                    <p:anim calcmode="lin" valueType="num">
                                      <p:cBhvr additive="base">
                                        <p:cTn id="57" dur="500"/>
                                        <p:tgtEl>
                                          <p:spTgt spid="66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665">
                                            <p:txEl>
                                              <p:pRg st="3" end="3"/>
                                            </p:txEl>
                                          </p:spTgt>
                                        </p:tgtEl>
                                        <p:attrNameLst>
                                          <p:attrName>style.visibility</p:attrName>
                                        </p:attrNameLst>
                                      </p:cBhvr>
                                      <p:to>
                                        <p:strVal val="visible"/>
                                      </p:to>
                                    </p:set>
                                    <p:anim calcmode="lin" valueType="num">
                                      <p:cBhvr additive="base">
                                        <p:cTn id="62" dur="500"/>
                                        <p:tgtEl>
                                          <p:spTgt spid="66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66">
                                            <p:txEl>
                                              <p:pRg st="0" end="0"/>
                                            </p:txEl>
                                          </p:spTgt>
                                        </p:tgtEl>
                                        <p:attrNameLst>
                                          <p:attrName>style.visibility</p:attrName>
                                        </p:attrNameLst>
                                      </p:cBhvr>
                                      <p:to>
                                        <p:strVal val="visible"/>
                                      </p:to>
                                    </p:set>
                                    <p:anim calcmode="lin" valueType="num">
                                      <p:cBhvr additive="base">
                                        <p:cTn id="67" dur="500"/>
                                        <p:tgtEl>
                                          <p:spTgt spid="66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666">
                                            <p:txEl>
                                              <p:pRg st="1" end="1"/>
                                            </p:txEl>
                                          </p:spTgt>
                                        </p:tgtEl>
                                        <p:attrNameLst>
                                          <p:attrName>style.visibility</p:attrName>
                                        </p:attrNameLst>
                                      </p:cBhvr>
                                      <p:to>
                                        <p:strVal val="visible"/>
                                      </p:to>
                                    </p:set>
                                    <p:anim calcmode="lin" valueType="num">
                                      <p:cBhvr additive="base">
                                        <p:cTn id="72" dur="500"/>
                                        <p:tgtEl>
                                          <p:spTgt spid="66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666">
                                            <p:txEl>
                                              <p:pRg st="2" end="2"/>
                                            </p:txEl>
                                          </p:spTgt>
                                        </p:tgtEl>
                                        <p:attrNameLst>
                                          <p:attrName>style.visibility</p:attrName>
                                        </p:attrNameLst>
                                      </p:cBhvr>
                                      <p:to>
                                        <p:strVal val="visible"/>
                                      </p:to>
                                    </p:set>
                                    <p:anim calcmode="lin" valueType="num">
                                      <p:cBhvr additive="base">
                                        <p:cTn id="77" dur="500"/>
                                        <p:tgtEl>
                                          <p:spTgt spid="66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666">
                                            <p:txEl>
                                              <p:pRg st="3" end="3"/>
                                            </p:txEl>
                                          </p:spTgt>
                                        </p:tgtEl>
                                        <p:attrNameLst>
                                          <p:attrName>style.visibility</p:attrName>
                                        </p:attrNameLst>
                                      </p:cBhvr>
                                      <p:to>
                                        <p:strVal val="visible"/>
                                      </p:to>
                                    </p:set>
                                    <p:anim calcmode="lin" valueType="num">
                                      <p:cBhvr additive="base">
                                        <p:cTn id="82" dur="500"/>
                                        <p:tgtEl>
                                          <p:spTgt spid="66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667">
                                            <p:txEl>
                                              <p:pRg st="0" end="0"/>
                                            </p:txEl>
                                          </p:spTgt>
                                        </p:tgtEl>
                                        <p:attrNameLst>
                                          <p:attrName>style.visibility</p:attrName>
                                        </p:attrNameLst>
                                      </p:cBhvr>
                                      <p:to>
                                        <p:strVal val="visible"/>
                                      </p:to>
                                    </p:set>
                                    <p:anim calcmode="lin" valueType="num">
                                      <p:cBhvr additive="base">
                                        <p:cTn id="87" dur="500"/>
                                        <p:tgtEl>
                                          <p:spTgt spid="66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42"/>
          <p:cNvSpPr txBox="1">
            <a:spLocks noGrp="1"/>
          </p:cNvSpPr>
          <p:nvPr>
            <p:ph type="title"/>
          </p:nvPr>
        </p:nvSpPr>
        <p:spPr>
          <a:xfrm>
            <a:off x="230981" y="302985"/>
            <a:ext cx="11730038" cy="2511653"/>
          </a:xfrm>
          <a:prstGeom prst="rect">
            <a:avLst/>
          </a:prstGeom>
          <a:solidFill>
            <a:srgbClr val="FBE4D4"/>
          </a:solid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000"/>
              <a:buFont typeface="Calibri"/>
              <a:buNone/>
            </a:pPr>
            <a:r>
              <a:rPr lang="en-US" sz="3000" b="1"/>
              <a:t>	</a:t>
            </a:r>
            <a:r>
              <a:rPr lang="en-US" sz="2800" b="1"/>
              <a:t>Here is an entry from the </a:t>
            </a:r>
            <a:r>
              <a:rPr lang="en-US" sz="2800" b="1" i="1"/>
              <a:t>Oxford Student’s Dictionary</a:t>
            </a:r>
            <a:r>
              <a:rPr lang="en-US" sz="2800" b="1"/>
              <a:t>. Label the parts of the entry 1-5 using the words in the box.</a:t>
            </a:r>
            <a:br>
              <a:rPr lang="en-US" sz="3000"/>
            </a:br>
            <a:br>
              <a:rPr lang="en-US" sz="3000"/>
            </a:br>
            <a:endParaRPr sz="3000"/>
          </a:p>
        </p:txBody>
      </p:sp>
      <p:sp>
        <p:nvSpPr>
          <p:cNvPr id="673" name="Google Shape;673;p42"/>
          <p:cNvSpPr txBox="1"/>
          <p:nvPr/>
        </p:nvSpPr>
        <p:spPr>
          <a:xfrm>
            <a:off x="1985963" y="1347714"/>
            <a:ext cx="8429624" cy="1274451"/>
          </a:xfrm>
          <a:prstGeom prst="rect">
            <a:avLst/>
          </a:prstGeom>
          <a:solidFill>
            <a:schemeClr val="lt1"/>
          </a:solidFill>
          <a:ln w="25400" cap="flat" cmpd="sng">
            <a:solidFill>
              <a:srgbClr val="C55A1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Clr>
                <a:srgbClr val="000000"/>
              </a:buClr>
              <a:buSzPts val="2700"/>
              <a:buFont typeface="Arial"/>
              <a:buNone/>
            </a:pPr>
            <a:r>
              <a:rPr lang="en-US" sz="2700" b="0" i="0" u="none" strike="noStrike" cap="none">
                <a:solidFill>
                  <a:schemeClr val="dk1"/>
                </a:solidFill>
                <a:latin typeface="Calibri"/>
                <a:ea typeface="Calibri"/>
                <a:cs typeface="Calibri"/>
                <a:sym typeface="Calibri"/>
              </a:rPr>
              <a:t>part of speech	definition		pronunciation	example sentence		stress mark</a:t>
            </a:r>
            <a:endParaRPr sz="1400" b="0" i="0" u="none" strike="noStrike" cap="none">
              <a:solidFill>
                <a:srgbClr val="000000"/>
              </a:solidFill>
              <a:latin typeface="Arial"/>
              <a:ea typeface="Arial"/>
              <a:cs typeface="Arial"/>
              <a:sym typeface="Arial"/>
            </a:endParaRPr>
          </a:p>
        </p:txBody>
      </p:sp>
      <p:pic>
        <p:nvPicPr>
          <p:cNvPr id="674" name="Google Shape;674;p42"/>
          <p:cNvPicPr preferRelativeResize="0"/>
          <p:nvPr/>
        </p:nvPicPr>
        <p:blipFill rotWithShape="1">
          <a:blip r:embed="rId3">
            <a:alphaModFix/>
          </a:blip>
          <a:srcRect/>
          <a:stretch/>
        </p:blipFill>
        <p:spPr>
          <a:xfrm>
            <a:off x="1243340" y="2971800"/>
            <a:ext cx="9800898" cy="3772647"/>
          </a:xfrm>
          <a:prstGeom prst="rect">
            <a:avLst/>
          </a:prstGeom>
          <a:noFill/>
          <a:ln>
            <a:noFill/>
          </a:ln>
        </p:spPr>
      </p:pic>
      <p:sp>
        <p:nvSpPr>
          <p:cNvPr id="2" name="TextBox 1">
            <a:extLst>
              <a:ext uri="{FF2B5EF4-FFF2-40B4-BE49-F238E27FC236}">
                <a16:creationId xmlns:a16="http://schemas.microsoft.com/office/drawing/2014/main" id="{5228A1F9-1404-9E45-97A8-8A85D678E4C8}"/>
              </a:ext>
            </a:extLst>
          </p:cNvPr>
          <p:cNvSpPr txBox="1"/>
          <p:nvPr/>
        </p:nvSpPr>
        <p:spPr>
          <a:xfrm>
            <a:off x="8613058" y="3864077"/>
            <a:ext cx="2035277" cy="338554"/>
          </a:xfrm>
          <a:prstGeom prst="rect">
            <a:avLst/>
          </a:prstGeom>
          <a:noFill/>
        </p:spPr>
        <p:txBody>
          <a:bodyPr wrap="square" rtlCol="0">
            <a:spAutoFit/>
          </a:bodyPr>
          <a:lstStyle/>
          <a:p>
            <a:r>
              <a:rPr lang="en-VN" sz="1600" dirty="0"/>
              <a:t>pronunciation</a:t>
            </a:r>
          </a:p>
        </p:txBody>
      </p:sp>
      <p:sp>
        <p:nvSpPr>
          <p:cNvPr id="8" name="TextBox 7">
            <a:extLst>
              <a:ext uri="{FF2B5EF4-FFF2-40B4-BE49-F238E27FC236}">
                <a16:creationId xmlns:a16="http://schemas.microsoft.com/office/drawing/2014/main" id="{78C749CE-9ED9-B14A-A588-66FF77686890}"/>
              </a:ext>
            </a:extLst>
          </p:cNvPr>
          <p:cNvSpPr txBox="1"/>
          <p:nvPr/>
        </p:nvSpPr>
        <p:spPr>
          <a:xfrm>
            <a:off x="8613057" y="4519569"/>
            <a:ext cx="2035277" cy="338554"/>
          </a:xfrm>
          <a:prstGeom prst="rect">
            <a:avLst/>
          </a:prstGeom>
          <a:noFill/>
        </p:spPr>
        <p:txBody>
          <a:bodyPr wrap="square" rtlCol="0">
            <a:spAutoFit/>
          </a:bodyPr>
          <a:lstStyle/>
          <a:p>
            <a:r>
              <a:rPr lang="en-US" sz="1600" dirty="0"/>
              <a:t>P</a:t>
            </a:r>
            <a:r>
              <a:rPr lang="en-VN" sz="1600" dirty="0"/>
              <a:t>art of speech</a:t>
            </a:r>
          </a:p>
        </p:txBody>
      </p:sp>
      <p:sp>
        <p:nvSpPr>
          <p:cNvPr id="9" name="TextBox 8">
            <a:extLst>
              <a:ext uri="{FF2B5EF4-FFF2-40B4-BE49-F238E27FC236}">
                <a16:creationId xmlns:a16="http://schemas.microsoft.com/office/drawing/2014/main" id="{0C54C810-A4D8-6149-B76A-8EBA7F7AE7B5}"/>
              </a:ext>
            </a:extLst>
          </p:cNvPr>
          <p:cNvSpPr txBox="1"/>
          <p:nvPr/>
        </p:nvSpPr>
        <p:spPr>
          <a:xfrm>
            <a:off x="8613057" y="5094908"/>
            <a:ext cx="2035277" cy="338554"/>
          </a:xfrm>
          <a:prstGeom prst="rect">
            <a:avLst/>
          </a:prstGeom>
          <a:noFill/>
        </p:spPr>
        <p:txBody>
          <a:bodyPr wrap="square" rtlCol="0">
            <a:spAutoFit/>
          </a:bodyPr>
          <a:lstStyle/>
          <a:p>
            <a:r>
              <a:rPr lang="en-VN" sz="1600" dirty="0"/>
              <a:t>definition</a:t>
            </a:r>
          </a:p>
        </p:txBody>
      </p:sp>
      <p:sp>
        <p:nvSpPr>
          <p:cNvPr id="10" name="TextBox 9">
            <a:extLst>
              <a:ext uri="{FF2B5EF4-FFF2-40B4-BE49-F238E27FC236}">
                <a16:creationId xmlns:a16="http://schemas.microsoft.com/office/drawing/2014/main" id="{B4F1D2DA-4F18-D04E-BFFD-84F1F2EA2A56}"/>
              </a:ext>
            </a:extLst>
          </p:cNvPr>
          <p:cNvSpPr txBox="1"/>
          <p:nvPr/>
        </p:nvSpPr>
        <p:spPr>
          <a:xfrm>
            <a:off x="8613056" y="5750400"/>
            <a:ext cx="2035277" cy="338554"/>
          </a:xfrm>
          <a:prstGeom prst="rect">
            <a:avLst/>
          </a:prstGeom>
          <a:noFill/>
        </p:spPr>
        <p:txBody>
          <a:bodyPr wrap="square" rtlCol="0">
            <a:spAutoFit/>
          </a:bodyPr>
          <a:lstStyle/>
          <a:p>
            <a:r>
              <a:rPr lang="en-US" sz="1600" dirty="0"/>
              <a:t>E</a:t>
            </a:r>
            <a:r>
              <a:rPr lang="en-VN" sz="1600" dirty="0"/>
              <a:t>xample sentence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79" name="Google Shape;679;p43"/>
          <p:cNvPicPr preferRelativeResize="0"/>
          <p:nvPr/>
        </p:nvPicPr>
        <p:blipFill rotWithShape="1">
          <a:blip r:embed="rId3">
            <a:alphaModFix/>
          </a:blip>
          <a:srcRect/>
          <a:stretch/>
        </p:blipFill>
        <p:spPr>
          <a:xfrm>
            <a:off x="3647001" y="90995"/>
            <a:ext cx="6043611" cy="673750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DB858-A7C6-2541-A237-A51A80AB7F5C}"/>
              </a:ext>
            </a:extLst>
          </p:cNvPr>
          <p:cNvSpPr>
            <a:spLocks noGrp="1"/>
          </p:cNvSpPr>
          <p:nvPr>
            <p:ph type="title"/>
          </p:nvPr>
        </p:nvSpPr>
        <p:spPr/>
        <p:txBody>
          <a:bodyPr/>
          <a:lstStyle/>
          <a:p>
            <a:r>
              <a:rPr lang="en-VN" dirty="0"/>
              <a:t>Reliable dictionary sources</a:t>
            </a:r>
          </a:p>
        </p:txBody>
      </p:sp>
      <p:pic>
        <p:nvPicPr>
          <p:cNvPr id="5" name="Picture 4">
            <a:extLst>
              <a:ext uri="{FF2B5EF4-FFF2-40B4-BE49-F238E27FC236}">
                <a16:creationId xmlns:a16="http://schemas.microsoft.com/office/drawing/2014/main" id="{1B4A4FA0-8C72-B04D-9A28-42BD43EA7184}"/>
              </a:ext>
            </a:extLst>
          </p:cNvPr>
          <p:cNvPicPr>
            <a:picLocks noChangeAspect="1"/>
          </p:cNvPicPr>
          <p:nvPr/>
        </p:nvPicPr>
        <p:blipFill rotWithShape="1">
          <a:blip r:embed="rId2"/>
          <a:srcRect l="5346" r="2879"/>
          <a:stretch/>
        </p:blipFill>
        <p:spPr>
          <a:xfrm>
            <a:off x="0" y="2304766"/>
            <a:ext cx="4129548" cy="3199249"/>
          </a:xfrm>
          <a:prstGeom prst="rect">
            <a:avLst/>
          </a:prstGeom>
        </p:spPr>
      </p:pic>
      <p:pic>
        <p:nvPicPr>
          <p:cNvPr id="1028" name="Picture 4" descr="Oxford Dictionary of English - Apps on Google Play">
            <a:extLst>
              <a:ext uri="{FF2B5EF4-FFF2-40B4-BE49-F238E27FC236}">
                <a16:creationId xmlns:a16="http://schemas.microsoft.com/office/drawing/2014/main" id="{6CBF9D70-61B7-B74B-96EB-336C353D8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851" y="2304766"/>
            <a:ext cx="3199250" cy="3199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ngman Dictionaries Online">
            <a:extLst>
              <a:ext uri="{FF2B5EF4-FFF2-40B4-BE49-F238E27FC236}">
                <a16:creationId xmlns:a16="http://schemas.microsoft.com/office/drawing/2014/main" id="{9799FA2B-4DED-0948-A58E-61378BAB2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3405" y="2304766"/>
            <a:ext cx="4129547" cy="3306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892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AFFD6-02CF-8A29-19CC-C9FE4C6F761B}"/>
              </a:ext>
            </a:extLst>
          </p:cNvPr>
          <p:cNvSpPr>
            <a:spLocks noGrp="1"/>
          </p:cNvSpPr>
          <p:nvPr>
            <p:ph type="title"/>
          </p:nvPr>
        </p:nvSpPr>
        <p:spPr/>
        <p:txBody>
          <a:bodyPr/>
          <a:lstStyle/>
          <a:p>
            <a:r>
              <a:rPr lang="en-VN" dirty="0"/>
              <a:t>Assessment</a:t>
            </a:r>
          </a:p>
        </p:txBody>
      </p:sp>
      <p:graphicFrame>
        <p:nvGraphicFramePr>
          <p:cNvPr id="5" name="Text Placeholder 2">
            <a:extLst>
              <a:ext uri="{FF2B5EF4-FFF2-40B4-BE49-F238E27FC236}">
                <a16:creationId xmlns:a16="http://schemas.microsoft.com/office/drawing/2014/main" id="{F550B7D3-6D8B-38B0-2BF4-9172BCEF48ED}"/>
              </a:ext>
            </a:extLst>
          </p:cNvPr>
          <p:cNvGraphicFramePr/>
          <p:nvPr>
            <p:extLst>
              <p:ext uri="{D42A27DB-BD31-4B8C-83A1-F6EECF244321}">
                <p14:modId xmlns:p14="http://schemas.microsoft.com/office/powerpoint/2010/main" val="4989930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3853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A0AF1-A7C6-F645-86CA-33F82CD759F8}"/>
              </a:ext>
            </a:extLst>
          </p:cNvPr>
          <p:cNvSpPr>
            <a:spLocks noGrp="1"/>
          </p:cNvSpPr>
          <p:nvPr>
            <p:ph type="title"/>
          </p:nvPr>
        </p:nvSpPr>
        <p:spPr>
          <a:xfrm>
            <a:off x="594158" y="220530"/>
            <a:ext cx="11539330" cy="1325563"/>
          </a:xfrm>
        </p:spPr>
        <p:txBody>
          <a:bodyPr/>
          <a:lstStyle/>
          <a:p>
            <a:r>
              <a:rPr lang="en-VN" dirty="0"/>
              <a:t>Use your dictionary to answer these questions</a:t>
            </a:r>
          </a:p>
        </p:txBody>
      </p:sp>
      <p:sp>
        <p:nvSpPr>
          <p:cNvPr id="3" name="Text Placeholder 2">
            <a:extLst>
              <a:ext uri="{FF2B5EF4-FFF2-40B4-BE49-F238E27FC236}">
                <a16:creationId xmlns:a16="http://schemas.microsoft.com/office/drawing/2014/main" id="{AFB4592B-6DB8-DA49-B255-347508919D33}"/>
              </a:ext>
            </a:extLst>
          </p:cNvPr>
          <p:cNvSpPr>
            <a:spLocks noGrp="1"/>
          </p:cNvSpPr>
          <p:nvPr>
            <p:ph type="body" idx="1"/>
          </p:nvPr>
        </p:nvSpPr>
        <p:spPr/>
        <p:txBody>
          <a:bodyPr>
            <a:normAutofit fontScale="92500"/>
          </a:bodyPr>
          <a:lstStyle/>
          <a:p>
            <a:pPr marL="628650" indent="-514350">
              <a:buFont typeface="+mj-lt"/>
              <a:buAutoNum type="arabicPeriod"/>
            </a:pPr>
            <a:r>
              <a:rPr lang="en-US" b="1" dirty="0"/>
              <a:t>What part of speech is the word </a:t>
            </a:r>
            <a:r>
              <a:rPr lang="en-US" b="1" i="1" dirty="0"/>
              <a:t>how</a:t>
            </a:r>
            <a:r>
              <a:rPr lang="en-US" b="1" dirty="0"/>
              <a:t>?</a:t>
            </a:r>
          </a:p>
          <a:p>
            <a:pPr marL="628650" indent="-514350">
              <a:buFont typeface="+mj-lt"/>
              <a:buAutoNum type="arabicPeriod"/>
            </a:pPr>
            <a:r>
              <a:rPr lang="en-US" b="1" dirty="0"/>
              <a:t>How many floors does a bungalow typically have?</a:t>
            </a:r>
          </a:p>
          <a:p>
            <a:pPr marL="628650" indent="-514350">
              <a:buFont typeface="+mj-lt"/>
              <a:buAutoNum type="arabicPeriod"/>
            </a:pPr>
            <a:r>
              <a:rPr lang="en-US" b="1" dirty="0"/>
              <a:t>What is the American English equivalent of the British noun </a:t>
            </a:r>
            <a:r>
              <a:rPr lang="en-US" b="1" i="1" dirty="0"/>
              <a:t>lorry</a:t>
            </a:r>
            <a:r>
              <a:rPr lang="en-US" b="1" dirty="0"/>
              <a:t>?</a:t>
            </a:r>
          </a:p>
          <a:p>
            <a:pPr marL="628650" indent="-514350">
              <a:buFont typeface="+mj-lt"/>
              <a:buAutoNum type="arabicPeriod"/>
            </a:pPr>
            <a:r>
              <a:rPr lang="en-US" b="1" dirty="0"/>
              <a:t>What is the opposite of the word </a:t>
            </a:r>
            <a:r>
              <a:rPr lang="en-US" b="1" i="1" dirty="0"/>
              <a:t>difficult</a:t>
            </a:r>
            <a:r>
              <a:rPr lang="en-US" b="1" dirty="0"/>
              <a:t>?</a:t>
            </a:r>
          </a:p>
          <a:p>
            <a:pPr marL="628650" indent="-514350">
              <a:buFont typeface="+mj-lt"/>
              <a:buAutoNum type="arabicPeriod"/>
            </a:pPr>
            <a:r>
              <a:rPr lang="en-US" b="1" dirty="0"/>
              <a:t>How do we pronounce the word </a:t>
            </a:r>
            <a:r>
              <a:rPr lang="en-US" b="1" i="1" dirty="0"/>
              <a:t>restaurant</a:t>
            </a:r>
            <a:r>
              <a:rPr lang="en-US" b="1" dirty="0"/>
              <a:t>?</a:t>
            </a:r>
          </a:p>
          <a:p>
            <a:pPr marL="628650" indent="-514350">
              <a:buFont typeface="+mj-lt"/>
              <a:buAutoNum type="arabicPeriod"/>
            </a:pPr>
            <a:r>
              <a:rPr lang="en-US" b="1" dirty="0"/>
              <a:t>What is the past tense of the verb </a:t>
            </a:r>
            <a:r>
              <a:rPr lang="en-US" b="1" i="1" dirty="0"/>
              <a:t>buy</a:t>
            </a:r>
            <a:r>
              <a:rPr lang="en-US" b="1" dirty="0"/>
              <a:t>?</a:t>
            </a:r>
          </a:p>
          <a:p>
            <a:pPr marL="628650" indent="-514350">
              <a:buFont typeface="+mj-lt"/>
              <a:buAutoNum type="arabicPeriod"/>
            </a:pPr>
            <a:r>
              <a:rPr lang="en-US" b="1" dirty="0"/>
              <a:t>What do we call a person who plays the piano?</a:t>
            </a:r>
          </a:p>
          <a:p>
            <a:pPr marL="628650" indent="-514350">
              <a:buFont typeface="+mj-lt"/>
              <a:buAutoNum type="arabicPeriod"/>
            </a:pPr>
            <a:r>
              <a:rPr lang="en-US" b="1" dirty="0"/>
              <a:t>What does the word </a:t>
            </a:r>
            <a:r>
              <a:rPr lang="en-US" b="1" i="1" dirty="0"/>
              <a:t>break</a:t>
            </a:r>
            <a:r>
              <a:rPr lang="en-US" b="1" dirty="0"/>
              <a:t> mean in this sentence: “I see it’s approaching lunchtime, so let’s take a break”?</a:t>
            </a:r>
            <a:endParaRPr lang="en-VN" dirty="0"/>
          </a:p>
        </p:txBody>
      </p:sp>
      <p:sp>
        <p:nvSpPr>
          <p:cNvPr id="4" name="TextBox 3">
            <a:extLst>
              <a:ext uri="{FF2B5EF4-FFF2-40B4-BE49-F238E27FC236}">
                <a16:creationId xmlns:a16="http://schemas.microsoft.com/office/drawing/2014/main" id="{7B707BEC-8D67-C147-A3B4-B09B833B933D}"/>
              </a:ext>
            </a:extLst>
          </p:cNvPr>
          <p:cNvSpPr txBox="1"/>
          <p:nvPr/>
        </p:nvSpPr>
        <p:spPr>
          <a:xfrm>
            <a:off x="7105004" y="1934364"/>
            <a:ext cx="2035277" cy="338554"/>
          </a:xfrm>
          <a:prstGeom prst="rect">
            <a:avLst/>
          </a:prstGeom>
          <a:noFill/>
        </p:spPr>
        <p:txBody>
          <a:bodyPr wrap="square" rtlCol="0">
            <a:spAutoFit/>
          </a:bodyPr>
          <a:lstStyle/>
          <a:p>
            <a:r>
              <a:rPr lang="en-VN" sz="1600" b="1" dirty="0">
                <a:solidFill>
                  <a:schemeClr val="accent2">
                    <a:lumMod val="50000"/>
                  </a:schemeClr>
                </a:solidFill>
              </a:rPr>
              <a:t>adverb</a:t>
            </a:r>
          </a:p>
        </p:txBody>
      </p:sp>
      <p:sp>
        <p:nvSpPr>
          <p:cNvPr id="5" name="TextBox 4">
            <a:extLst>
              <a:ext uri="{FF2B5EF4-FFF2-40B4-BE49-F238E27FC236}">
                <a16:creationId xmlns:a16="http://schemas.microsoft.com/office/drawing/2014/main" id="{2C7B04A8-C1E5-4841-A64C-6FEA8095D75C}"/>
              </a:ext>
            </a:extLst>
          </p:cNvPr>
          <p:cNvSpPr txBox="1"/>
          <p:nvPr/>
        </p:nvSpPr>
        <p:spPr>
          <a:xfrm>
            <a:off x="8559578" y="2448638"/>
            <a:ext cx="2035277" cy="338554"/>
          </a:xfrm>
          <a:prstGeom prst="rect">
            <a:avLst/>
          </a:prstGeom>
          <a:noFill/>
        </p:spPr>
        <p:txBody>
          <a:bodyPr wrap="square" rtlCol="0">
            <a:spAutoFit/>
          </a:bodyPr>
          <a:lstStyle/>
          <a:p>
            <a:r>
              <a:rPr lang="en-VN" sz="1600" b="1" dirty="0">
                <a:solidFill>
                  <a:schemeClr val="accent2">
                    <a:lumMod val="50000"/>
                  </a:schemeClr>
                </a:solidFill>
              </a:rPr>
              <a:t>1</a:t>
            </a:r>
          </a:p>
        </p:txBody>
      </p:sp>
      <p:sp>
        <p:nvSpPr>
          <p:cNvPr id="6" name="TextBox 5">
            <a:extLst>
              <a:ext uri="{FF2B5EF4-FFF2-40B4-BE49-F238E27FC236}">
                <a16:creationId xmlns:a16="http://schemas.microsoft.com/office/drawing/2014/main" id="{33116029-5E65-1A4D-AD3F-0FC9F2681372}"/>
              </a:ext>
            </a:extLst>
          </p:cNvPr>
          <p:cNvSpPr txBox="1"/>
          <p:nvPr/>
        </p:nvSpPr>
        <p:spPr>
          <a:xfrm>
            <a:off x="10755262" y="2979042"/>
            <a:ext cx="2035277" cy="338554"/>
          </a:xfrm>
          <a:prstGeom prst="rect">
            <a:avLst/>
          </a:prstGeom>
          <a:noFill/>
        </p:spPr>
        <p:txBody>
          <a:bodyPr wrap="square" rtlCol="0">
            <a:spAutoFit/>
          </a:bodyPr>
          <a:lstStyle/>
          <a:p>
            <a:r>
              <a:rPr lang="en-VN" sz="1600" b="1" dirty="0">
                <a:solidFill>
                  <a:schemeClr val="accent2">
                    <a:lumMod val="50000"/>
                  </a:schemeClr>
                </a:solidFill>
              </a:rPr>
              <a:t>truck</a:t>
            </a:r>
          </a:p>
        </p:txBody>
      </p:sp>
      <p:sp>
        <p:nvSpPr>
          <p:cNvPr id="7" name="TextBox 6">
            <a:extLst>
              <a:ext uri="{FF2B5EF4-FFF2-40B4-BE49-F238E27FC236}">
                <a16:creationId xmlns:a16="http://schemas.microsoft.com/office/drawing/2014/main" id="{0CE5341C-65D8-C143-9DD1-96F262F3072D}"/>
              </a:ext>
            </a:extLst>
          </p:cNvPr>
          <p:cNvSpPr txBox="1"/>
          <p:nvPr/>
        </p:nvSpPr>
        <p:spPr>
          <a:xfrm>
            <a:off x="7541939" y="3404035"/>
            <a:ext cx="2035277" cy="338554"/>
          </a:xfrm>
          <a:prstGeom prst="rect">
            <a:avLst/>
          </a:prstGeom>
          <a:noFill/>
        </p:spPr>
        <p:txBody>
          <a:bodyPr wrap="square" rtlCol="0">
            <a:spAutoFit/>
          </a:bodyPr>
          <a:lstStyle/>
          <a:p>
            <a:r>
              <a:rPr lang="en-VN" sz="1600" b="1" dirty="0">
                <a:solidFill>
                  <a:schemeClr val="accent2">
                    <a:lumMod val="50000"/>
                  </a:schemeClr>
                </a:solidFill>
              </a:rPr>
              <a:t>easy</a:t>
            </a:r>
          </a:p>
        </p:txBody>
      </p:sp>
      <p:sp>
        <p:nvSpPr>
          <p:cNvPr id="8" name="TextBox 7">
            <a:extLst>
              <a:ext uri="{FF2B5EF4-FFF2-40B4-BE49-F238E27FC236}">
                <a16:creationId xmlns:a16="http://schemas.microsoft.com/office/drawing/2014/main" id="{67EB6BEF-F1F6-C84C-A859-3832069012F5}"/>
              </a:ext>
            </a:extLst>
          </p:cNvPr>
          <p:cNvSpPr txBox="1"/>
          <p:nvPr/>
        </p:nvSpPr>
        <p:spPr>
          <a:xfrm>
            <a:off x="7770005" y="3892173"/>
            <a:ext cx="2035277" cy="338554"/>
          </a:xfrm>
          <a:prstGeom prst="rect">
            <a:avLst/>
          </a:prstGeom>
          <a:noFill/>
        </p:spPr>
        <p:txBody>
          <a:bodyPr wrap="square" rtlCol="0">
            <a:spAutoFit/>
          </a:bodyPr>
          <a:lstStyle/>
          <a:p>
            <a:r>
              <a:rPr lang="en-US" sz="1600" b="1" dirty="0">
                <a:solidFill>
                  <a:schemeClr val="accent2">
                    <a:lumMod val="50000"/>
                  </a:schemeClr>
                </a:solidFill>
              </a:rPr>
              <a:t>/ˈ</a:t>
            </a:r>
            <a:r>
              <a:rPr lang="en-US" sz="1600" b="1" dirty="0" err="1">
                <a:solidFill>
                  <a:schemeClr val="accent2">
                    <a:lumMod val="50000"/>
                  </a:schemeClr>
                </a:solidFill>
              </a:rPr>
              <a:t>res.trɒnt</a:t>
            </a:r>
            <a:r>
              <a:rPr lang="en-US" sz="1600" b="1" dirty="0">
                <a:solidFill>
                  <a:schemeClr val="accent2">
                    <a:lumMod val="50000"/>
                  </a:schemeClr>
                </a:solidFill>
              </a:rPr>
              <a:t>/</a:t>
            </a:r>
            <a:endParaRPr lang="en-VN" sz="1600" b="1" dirty="0">
              <a:solidFill>
                <a:schemeClr val="accent2">
                  <a:lumMod val="50000"/>
                </a:schemeClr>
              </a:solidFill>
            </a:endParaRPr>
          </a:p>
        </p:txBody>
      </p:sp>
      <p:sp>
        <p:nvSpPr>
          <p:cNvPr id="9" name="TextBox 8">
            <a:extLst>
              <a:ext uri="{FF2B5EF4-FFF2-40B4-BE49-F238E27FC236}">
                <a16:creationId xmlns:a16="http://schemas.microsoft.com/office/drawing/2014/main" id="{12A1C8D3-CA46-2A45-8D13-436D778105B6}"/>
              </a:ext>
            </a:extLst>
          </p:cNvPr>
          <p:cNvSpPr txBox="1"/>
          <p:nvPr/>
        </p:nvSpPr>
        <p:spPr>
          <a:xfrm>
            <a:off x="7105003" y="4415806"/>
            <a:ext cx="2035277" cy="338554"/>
          </a:xfrm>
          <a:prstGeom prst="rect">
            <a:avLst/>
          </a:prstGeom>
          <a:noFill/>
        </p:spPr>
        <p:txBody>
          <a:bodyPr wrap="square" rtlCol="0">
            <a:spAutoFit/>
          </a:bodyPr>
          <a:lstStyle/>
          <a:p>
            <a:r>
              <a:rPr lang="en-US" sz="1600" b="1" dirty="0">
                <a:solidFill>
                  <a:schemeClr val="accent2">
                    <a:lumMod val="50000"/>
                  </a:schemeClr>
                </a:solidFill>
              </a:rPr>
              <a:t>bought</a:t>
            </a:r>
            <a:endParaRPr lang="en-VN" sz="1600" b="1" dirty="0">
              <a:solidFill>
                <a:schemeClr val="accent2">
                  <a:lumMod val="50000"/>
                </a:schemeClr>
              </a:solidFill>
            </a:endParaRPr>
          </a:p>
        </p:txBody>
      </p:sp>
      <p:sp>
        <p:nvSpPr>
          <p:cNvPr id="10" name="TextBox 9">
            <a:extLst>
              <a:ext uri="{FF2B5EF4-FFF2-40B4-BE49-F238E27FC236}">
                <a16:creationId xmlns:a16="http://schemas.microsoft.com/office/drawing/2014/main" id="{A14910F7-3647-4A41-8FE2-A2639FD1BDAB}"/>
              </a:ext>
            </a:extLst>
          </p:cNvPr>
          <p:cNvSpPr txBox="1"/>
          <p:nvPr/>
        </p:nvSpPr>
        <p:spPr>
          <a:xfrm>
            <a:off x="8094809" y="4889297"/>
            <a:ext cx="2035277" cy="338554"/>
          </a:xfrm>
          <a:prstGeom prst="rect">
            <a:avLst/>
          </a:prstGeom>
          <a:noFill/>
        </p:spPr>
        <p:txBody>
          <a:bodyPr wrap="square" rtlCol="0">
            <a:spAutoFit/>
          </a:bodyPr>
          <a:lstStyle/>
          <a:p>
            <a:r>
              <a:rPr lang="en-US" sz="1600" b="1" dirty="0">
                <a:solidFill>
                  <a:schemeClr val="accent2">
                    <a:lumMod val="50000"/>
                  </a:schemeClr>
                </a:solidFill>
              </a:rPr>
              <a:t>pianist</a:t>
            </a:r>
            <a:endParaRPr lang="en-VN" sz="1600" b="1" dirty="0">
              <a:solidFill>
                <a:schemeClr val="accent2">
                  <a:lumMod val="50000"/>
                </a:schemeClr>
              </a:solidFill>
            </a:endParaRPr>
          </a:p>
        </p:txBody>
      </p:sp>
      <p:sp>
        <p:nvSpPr>
          <p:cNvPr id="11" name="TextBox 10">
            <a:extLst>
              <a:ext uri="{FF2B5EF4-FFF2-40B4-BE49-F238E27FC236}">
                <a16:creationId xmlns:a16="http://schemas.microsoft.com/office/drawing/2014/main" id="{072BEEB3-9EA3-1444-B4C3-B5247603CC4F}"/>
              </a:ext>
            </a:extLst>
          </p:cNvPr>
          <p:cNvSpPr txBox="1"/>
          <p:nvPr/>
        </p:nvSpPr>
        <p:spPr>
          <a:xfrm>
            <a:off x="7928514" y="5756992"/>
            <a:ext cx="3958686" cy="338554"/>
          </a:xfrm>
          <a:prstGeom prst="rect">
            <a:avLst/>
          </a:prstGeom>
          <a:noFill/>
        </p:spPr>
        <p:txBody>
          <a:bodyPr wrap="square" rtlCol="0">
            <a:spAutoFit/>
          </a:bodyPr>
          <a:lstStyle/>
          <a:p>
            <a:r>
              <a:rPr lang="en-US" sz="1600" b="1" dirty="0">
                <a:solidFill>
                  <a:schemeClr val="accent2">
                    <a:lumMod val="50000"/>
                  </a:schemeClr>
                </a:solidFill>
              </a:rPr>
              <a:t>A short break of rest</a:t>
            </a:r>
            <a:endParaRPr lang="en-VN" sz="1600" b="1" dirty="0">
              <a:solidFill>
                <a:schemeClr val="accent2">
                  <a:lumMod val="50000"/>
                </a:schemeClr>
              </a:solidFill>
            </a:endParaRPr>
          </a:p>
        </p:txBody>
      </p:sp>
    </p:spTree>
    <p:extLst>
      <p:ext uri="{BB962C8B-B14F-4D97-AF65-F5344CB8AC3E}">
        <p14:creationId xmlns:p14="http://schemas.microsoft.com/office/powerpoint/2010/main" val="213916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688"/>
        <p:cNvGrpSpPr/>
        <p:nvPr/>
      </p:nvGrpSpPr>
      <p:grpSpPr>
        <a:xfrm>
          <a:off x="0" y="0"/>
          <a:ext cx="0" cy="0"/>
          <a:chOff x="0" y="0"/>
          <a:chExt cx="0" cy="0"/>
        </a:xfrm>
      </p:grpSpPr>
      <p:sp>
        <p:nvSpPr>
          <p:cNvPr id="689" name="Google Shape;689;p45"/>
          <p:cNvSpPr/>
          <p:nvPr/>
        </p:nvSpPr>
        <p:spPr>
          <a:xfrm>
            <a:off x="457200" y="461737"/>
            <a:ext cx="2149361" cy="1870055"/>
          </a:xfrm>
          <a:prstGeom prst="rect">
            <a:avLst/>
          </a:prstGeom>
          <a:solidFill>
            <a:schemeClr val="accent5">
              <a:alpha val="9411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0" name="Google Shape;690;p45"/>
          <p:cNvSpPr/>
          <p:nvPr/>
        </p:nvSpPr>
        <p:spPr>
          <a:xfrm>
            <a:off x="2752604" y="453981"/>
            <a:ext cx="6675120" cy="1877811"/>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1" name="Google Shape;691;p45"/>
          <p:cNvSpPr txBox="1">
            <a:spLocks noGrp="1"/>
          </p:cNvSpPr>
          <p:nvPr>
            <p:ph type="title"/>
          </p:nvPr>
        </p:nvSpPr>
        <p:spPr>
          <a:xfrm>
            <a:off x="3045213" y="731520"/>
            <a:ext cx="6089904" cy="142646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4400"/>
              <a:buFont typeface="Calibri"/>
              <a:buNone/>
            </a:pPr>
            <a:r>
              <a:rPr lang="en-US">
                <a:solidFill>
                  <a:srgbClr val="FFFFFF"/>
                </a:solidFill>
              </a:rPr>
              <a:t>Recording Vocabulary</a:t>
            </a:r>
            <a:endParaRPr/>
          </a:p>
        </p:txBody>
      </p:sp>
      <p:sp>
        <p:nvSpPr>
          <p:cNvPr id="692" name="Google Shape;692;p45"/>
          <p:cNvSpPr/>
          <p:nvPr/>
        </p:nvSpPr>
        <p:spPr>
          <a:xfrm>
            <a:off x="9573768" y="453155"/>
            <a:ext cx="2149358" cy="1878638"/>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3" name="Google Shape;693;p45"/>
          <p:cNvSpPr/>
          <p:nvPr/>
        </p:nvSpPr>
        <p:spPr>
          <a:xfrm>
            <a:off x="458920" y="2480956"/>
            <a:ext cx="11264206" cy="3918122"/>
          </a:xfrm>
          <a:prstGeom prst="rect">
            <a:avLst/>
          </a:prstGeom>
          <a:solidFill>
            <a:srgbClr val="7F7F7F">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694" name="Google Shape;694;p45"/>
          <p:cNvGrpSpPr/>
          <p:nvPr/>
        </p:nvGrpSpPr>
        <p:grpSpPr>
          <a:xfrm>
            <a:off x="811813" y="2820237"/>
            <a:ext cx="10552500" cy="3240001"/>
            <a:chOff x="22825" y="21474"/>
            <a:chExt cx="10552500" cy="3240001"/>
          </a:xfrm>
        </p:grpSpPr>
        <p:sp>
          <p:nvSpPr>
            <p:cNvPr id="695" name="Google Shape;695;p45"/>
            <p:cNvSpPr/>
            <p:nvPr/>
          </p:nvSpPr>
          <p:spPr>
            <a:xfrm>
              <a:off x="637075" y="21474"/>
              <a:ext cx="1921500" cy="1921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45"/>
            <p:cNvSpPr/>
            <p:nvPr/>
          </p:nvSpPr>
          <p:spPr>
            <a:xfrm>
              <a:off x="1046575" y="430974"/>
              <a:ext cx="1102500" cy="11025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45"/>
            <p:cNvSpPr/>
            <p:nvPr/>
          </p:nvSpPr>
          <p:spPr>
            <a:xfrm>
              <a:off x="22825" y="2541475"/>
              <a:ext cx="3150000" cy="72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45"/>
            <p:cNvSpPr txBox="1"/>
            <p:nvPr/>
          </p:nvSpPr>
          <p:spPr>
            <a:xfrm>
              <a:off x="22825" y="2541475"/>
              <a:ext cx="315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4000"/>
                <a:buFont typeface="Calibri"/>
                <a:buNone/>
              </a:pPr>
              <a:r>
                <a:rPr lang="en-US" sz="4000" b="0" i="0" u="none" strike="noStrike" cap="none">
                  <a:solidFill>
                    <a:schemeClr val="dk1"/>
                  </a:solidFill>
                  <a:latin typeface="Calibri"/>
                  <a:ea typeface="Calibri"/>
                  <a:cs typeface="Calibri"/>
                  <a:sym typeface="Calibri"/>
                </a:rPr>
                <a:t>WORD CARDS</a:t>
              </a:r>
              <a:endParaRPr sz="1400" b="0" i="0" u="none" strike="noStrike" cap="none">
                <a:solidFill>
                  <a:srgbClr val="000000"/>
                </a:solidFill>
                <a:latin typeface="Arial"/>
                <a:ea typeface="Arial"/>
                <a:cs typeface="Arial"/>
                <a:sym typeface="Arial"/>
              </a:endParaRPr>
            </a:p>
          </p:txBody>
        </p:sp>
        <p:sp>
          <p:nvSpPr>
            <p:cNvPr id="699" name="Google Shape;699;p45"/>
            <p:cNvSpPr/>
            <p:nvPr/>
          </p:nvSpPr>
          <p:spPr>
            <a:xfrm>
              <a:off x="4338325" y="21474"/>
              <a:ext cx="1921500" cy="19215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45"/>
            <p:cNvSpPr/>
            <p:nvPr/>
          </p:nvSpPr>
          <p:spPr>
            <a:xfrm>
              <a:off x="4747825" y="430974"/>
              <a:ext cx="1102500" cy="11025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45"/>
            <p:cNvSpPr/>
            <p:nvPr/>
          </p:nvSpPr>
          <p:spPr>
            <a:xfrm>
              <a:off x="3724075" y="2541475"/>
              <a:ext cx="3150000" cy="72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45"/>
            <p:cNvSpPr txBox="1"/>
            <p:nvPr/>
          </p:nvSpPr>
          <p:spPr>
            <a:xfrm>
              <a:off x="3724075" y="2541475"/>
              <a:ext cx="315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4000"/>
                <a:buFont typeface="Calibri"/>
                <a:buNone/>
              </a:pPr>
              <a:r>
                <a:rPr lang="en-US" sz="4000" b="0" i="0" u="none" strike="noStrike" cap="none">
                  <a:solidFill>
                    <a:schemeClr val="dk1"/>
                  </a:solidFill>
                  <a:latin typeface="Calibri"/>
                  <a:ea typeface="Calibri"/>
                  <a:cs typeface="Calibri"/>
                  <a:sym typeface="Calibri"/>
                </a:rPr>
                <a:t>MIND MAPS</a:t>
              </a:r>
              <a:endParaRPr sz="1400" b="0" i="0" u="none" strike="noStrike" cap="none">
                <a:solidFill>
                  <a:srgbClr val="000000"/>
                </a:solidFill>
                <a:latin typeface="Arial"/>
                <a:ea typeface="Arial"/>
                <a:cs typeface="Arial"/>
                <a:sym typeface="Arial"/>
              </a:endParaRPr>
            </a:p>
          </p:txBody>
        </p:sp>
        <p:sp>
          <p:nvSpPr>
            <p:cNvPr id="703" name="Google Shape;703;p45"/>
            <p:cNvSpPr/>
            <p:nvPr/>
          </p:nvSpPr>
          <p:spPr>
            <a:xfrm>
              <a:off x="8039575" y="21474"/>
              <a:ext cx="1921500" cy="19215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45"/>
            <p:cNvSpPr/>
            <p:nvPr/>
          </p:nvSpPr>
          <p:spPr>
            <a:xfrm>
              <a:off x="8449075" y="430974"/>
              <a:ext cx="1102500" cy="110250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45"/>
            <p:cNvSpPr/>
            <p:nvPr/>
          </p:nvSpPr>
          <p:spPr>
            <a:xfrm>
              <a:off x="7425325" y="2541475"/>
              <a:ext cx="3150000" cy="72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45"/>
            <p:cNvSpPr txBox="1"/>
            <p:nvPr/>
          </p:nvSpPr>
          <p:spPr>
            <a:xfrm>
              <a:off x="7425325" y="2541475"/>
              <a:ext cx="31500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4000"/>
                <a:buFont typeface="Calibri"/>
                <a:buNone/>
              </a:pPr>
              <a:r>
                <a:rPr lang="en-US" sz="4000" b="0" i="0" u="none" strike="noStrike" cap="none">
                  <a:solidFill>
                    <a:schemeClr val="dk1"/>
                  </a:solidFill>
                  <a:latin typeface="Calibri"/>
                  <a:ea typeface="Calibri"/>
                  <a:cs typeface="Calibri"/>
                  <a:sym typeface="Calibri"/>
                </a:rPr>
                <a:t>TABLES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710"/>
        <p:cNvGrpSpPr/>
        <p:nvPr/>
      </p:nvGrpSpPr>
      <p:grpSpPr>
        <a:xfrm>
          <a:off x="0" y="0"/>
          <a:ext cx="0" cy="0"/>
          <a:chOff x="0" y="0"/>
          <a:chExt cx="0" cy="0"/>
        </a:xfrm>
      </p:grpSpPr>
      <p:sp>
        <p:nvSpPr>
          <p:cNvPr id="711" name="Google Shape;711;p46"/>
          <p:cNvSpPr txBox="1">
            <a:spLocks noGrp="1"/>
          </p:cNvSpPr>
          <p:nvPr>
            <p:ph type="title"/>
          </p:nvPr>
        </p:nvSpPr>
        <p:spPr>
          <a:xfrm>
            <a:off x="990600" y="338328"/>
            <a:ext cx="10210800" cy="107899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5400"/>
              <a:buFont typeface="Calibri"/>
              <a:buNone/>
            </a:pPr>
            <a:r>
              <a:rPr lang="en-US" sz="5400" b="1"/>
              <a:t>Word cards</a:t>
            </a:r>
            <a:endParaRPr/>
          </a:p>
        </p:txBody>
      </p:sp>
      <p:sp>
        <p:nvSpPr>
          <p:cNvPr id="712" name="Google Shape;712;p46"/>
          <p:cNvSpPr/>
          <p:nvPr/>
        </p:nvSpPr>
        <p:spPr>
          <a:xfrm>
            <a:off x="0" y="2141750"/>
            <a:ext cx="12192000" cy="4716250"/>
          </a:xfrm>
          <a:prstGeom prst="rect">
            <a:avLst/>
          </a:prstGeom>
          <a:solidFill>
            <a:srgbClr val="6440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3" name="Google Shape;713;p46"/>
          <p:cNvSpPr/>
          <p:nvPr/>
        </p:nvSpPr>
        <p:spPr>
          <a:xfrm>
            <a:off x="321564" y="2423160"/>
            <a:ext cx="5613569" cy="3930315"/>
          </a:xfrm>
          <a:prstGeom prst="roundRect">
            <a:avLst>
              <a:gd name="adj" fmla="val 0"/>
            </a:avLst>
          </a:prstGeom>
          <a:solidFill>
            <a:srgbClr val="FFFFFF"/>
          </a:solidFill>
          <a:ln w="9525" cap="flat" cmpd="sng">
            <a:solidFill>
              <a:srgbClr val="C8CACA"/>
            </a:solidFill>
            <a:prstDash val="solid"/>
            <a:miter lim="800000"/>
            <a:headEnd type="none" w="sm" len="sm"/>
            <a:tailEnd type="none" w="sm" len="sm"/>
          </a:ln>
          <a:effectLst>
            <a:outerShdw blurRad="57150" dist="19050" dir="5400000" algn="t"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14" name="Google Shape;714;p46" descr="Diagram&#10;&#10;Description automatically generated"/>
          <p:cNvPicPr preferRelativeResize="0"/>
          <p:nvPr/>
        </p:nvPicPr>
        <p:blipFill rotWithShape="1">
          <a:blip r:embed="rId3">
            <a:alphaModFix/>
          </a:blip>
          <a:srcRect/>
          <a:stretch/>
        </p:blipFill>
        <p:spPr>
          <a:xfrm>
            <a:off x="414938" y="2903838"/>
            <a:ext cx="5392738" cy="2952523"/>
          </a:xfrm>
          <a:prstGeom prst="rect">
            <a:avLst/>
          </a:prstGeom>
          <a:noFill/>
          <a:ln>
            <a:noFill/>
          </a:ln>
        </p:spPr>
      </p:pic>
      <p:sp>
        <p:nvSpPr>
          <p:cNvPr id="715" name="Google Shape;715;p46"/>
          <p:cNvSpPr/>
          <p:nvPr/>
        </p:nvSpPr>
        <p:spPr>
          <a:xfrm>
            <a:off x="6254749" y="2423160"/>
            <a:ext cx="5613569" cy="3930315"/>
          </a:xfrm>
          <a:prstGeom prst="roundRect">
            <a:avLst>
              <a:gd name="adj" fmla="val 0"/>
            </a:avLst>
          </a:prstGeom>
          <a:solidFill>
            <a:srgbClr val="FFFFFF"/>
          </a:solidFill>
          <a:ln w="9525" cap="flat" cmpd="sng">
            <a:solidFill>
              <a:srgbClr val="C8CACA"/>
            </a:solidFill>
            <a:prstDash val="solid"/>
            <a:miter lim="800000"/>
            <a:headEnd type="none" w="sm" len="sm"/>
            <a:tailEnd type="none" w="sm" len="sm"/>
          </a:ln>
          <a:effectLst>
            <a:outerShdw blurRad="57150" dist="19050" dir="5400000" algn="t" rotWithShape="0">
              <a:srgbClr val="000000">
                <a:alpha val="6196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16" name="Google Shape;716;p46" descr="Text, whiteboard&#10;&#10;Description automatically generated"/>
          <p:cNvPicPr preferRelativeResize="0"/>
          <p:nvPr/>
        </p:nvPicPr>
        <p:blipFill rotWithShape="1">
          <a:blip r:embed="rId4">
            <a:alphaModFix/>
          </a:blip>
          <a:srcRect/>
          <a:stretch/>
        </p:blipFill>
        <p:spPr>
          <a:xfrm>
            <a:off x="6415540" y="3323967"/>
            <a:ext cx="5236882" cy="2107845"/>
          </a:xfrm>
          <a:prstGeom prst="rect">
            <a:avLst/>
          </a:prstGeom>
          <a:noFill/>
          <a:ln>
            <a:noFill/>
          </a:ln>
        </p:spPr>
      </p:pic>
      <p:sp>
        <p:nvSpPr>
          <p:cNvPr id="2" name="TextBox 1">
            <a:extLst>
              <a:ext uri="{FF2B5EF4-FFF2-40B4-BE49-F238E27FC236}">
                <a16:creationId xmlns:a16="http://schemas.microsoft.com/office/drawing/2014/main" id="{CCC71B83-9534-134E-BE96-B97838396AC8}"/>
              </a:ext>
            </a:extLst>
          </p:cNvPr>
          <p:cNvSpPr txBox="1"/>
          <p:nvPr/>
        </p:nvSpPr>
        <p:spPr>
          <a:xfrm>
            <a:off x="9033981" y="1499493"/>
            <a:ext cx="3590693" cy="307777"/>
          </a:xfrm>
          <a:prstGeom prst="rect">
            <a:avLst/>
          </a:prstGeom>
          <a:noFill/>
        </p:spPr>
        <p:txBody>
          <a:bodyPr wrap="square" rtlCol="0">
            <a:spAutoFit/>
          </a:bodyPr>
          <a:lstStyle/>
          <a:p>
            <a:r>
              <a:rPr lang="en-US" dirty="0"/>
              <a:t>https://</a:t>
            </a:r>
            <a:r>
              <a:rPr lang="en-US" dirty="0" err="1"/>
              <a:t>quizlet.com</a:t>
            </a:r>
            <a:r>
              <a:rPr lang="en-US" dirty="0"/>
              <a:t>/</a:t>
            </a:r>
            <a:endParaRPr lang="en-V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4"/>
                                        </p:tgtEl>
                                        <p:attrNameLst>
                                          <p:attrName>style.visibility</p:attrName>
                                        </p:attrNameLst>
                                      </p:cBhvr>
                                      <p:to>
                                        <p:strVal val="visible"/>
                                      </p:to>
                                    </p:set>
                                    <p:anim calcmode="lin" valueType="num">
                                      <p:cBhvr additive="base">
                                        <p:cTn id="7" dur="500"/>
                                        <p:tgtEl>
                                          <p:spTgt spid="71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16"/>
                                        </p:tgtEl>
                                        <p:attrNameLst>
                                          <p:attrName>style.visibility</p:attrName>
                                        </p:attrNameLst>
                                      </p:cBhvr>
                                      <p:to>
                                        <p:strVal val="visible"/>
                                      </p:to>
                                    </p:set>
                                    <p:anim calcmode="lin" valueType="num">
                                      <p:cBhvr additive="base">
                                        <p:cTn id="12" dur="500"/>
                                        <p:tgtEl>
                                          <p:spTgt spid="716"/>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720"/>
        <p:cNvGrpSpPr/>
        <p:nvPr/>
      </p:nvGrpSpPr>
      <p:grpSpPr>
        <a:xfrm>
          <a:off x="0" y="0"/>
          <a:ext cx="0" cy="0"/>
          <a:chOff x="0" y="0"/>
          <a:chExt cx="0" cy="0"/>
        </a:xfrm>
      </p:grpSpPr>
      <p:sp>
        <p:nvSpPr>
          <p:cNvPr id="721" name="Google Shape;721;p47"/>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2" name="Google Shape;722;p47"/>
          <p:cNvSpPr/>
          <p:nvPr/>
        </p:nvSpPr>
        <p:spPr>
          <a:xfrm>
            <a:off x="0" y="0"/>
            <a:ext cx="2013557" cy="6858000"/>
          </a:xfrm>
          <a:prstGeom prst="rect">
            <a:avLst/>
          </a:prstGeom>
          <a:solidFill>
            <a:srgbClr val="694F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3" name="Google Shape;723;p47"/>
          <p:cNvSpPr>
            <a:spLocks noGrp="1"/>
          </p:cNvSpPr>
          <p:nvPr>
            <p:ph type="title"/>
          </p:nvPr>
        </p:nvSpPr>
        <p:spPr>
          <a:xfrm>
            <a:off x="640080" y="2074363"/>
            <a:ext cx="2752354" cy="2709275"/>
          </a:xfrm>
          <a:prstGeom prst="ellipse">
            <a:avLst/>
          </a:prstGeom>
          <a:solidFill>
            <a:srgbClr val="262626"/>
          </a:solidFill>
          <a:ln w="174625" cap="flat" cmpd="thinThick">
            <a:solidFill>
              <a:srgbClr val="262626"/>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000"/>
              <a:buFont typeface="Calibri"/>
              <a:buNone/>
            </a:pPr>
            <a:r>
              <a:rPr lang="en-US" sz="3000" b="1">
                <a:solidFill>
                  <a:srgbClr val="FFFFFF"/>
                </a:solidFill>
                <a:latin typeface="Calibri"/>
                <a:ea typeface="Calibri"/>
                <a:cs typeface="Calibri"/>
                <a:sym typeface="Calibri"/>
              </a:rPr>
              <a:t>Mind maps</a:t>
            </a:r>
            <a:endParaRPr/>
          </a:p>
        </p:txBody>
      </p:sp>
      <p:pic>
        <p:nvPicPr>
          <p:cNvPr id="3074" name="Picture 2" descr="English Mind Maps - weather vocabulary englishmind-online.com | Learn  english, English phrases, Learn english online free">
            <a:extLst>
              <a:ext uri="{FF2B5EF4-FFF2-40B4-BE49-F238E27FC236}">
                <a16:creationId xmlns:a16="http://schemas.microsoft.com/office/drawing/2014/main" id="{889B7E33-C09E-DE42-98EA-3B88DEE42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5075" y="-235744"/>
            <a:ext cx="8461588" cy="70937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gradFill>
          <a:gsLst>
            <a:gs pos="0">
              <a:srgbClr val="EAE8E8"/>
            </a:gs>
            <a:gs pos="50000">
              <a:srgbClr val="E3E1E1"/>
            </a:gs>
            <a:gs pos="100000">
              <a:srgbClr val="BBB9B9"/>
            </a:gs>
          </a:gsLst>
          <a:lin ang="5400000" scaled="0"/>
        </a:gradFill>
        <a:effectLst/>
      </p:bgPr>
    </p:bg>
    <p:spTree>
      <p:nvGrpSpPr>
        <p:cNvPr id="1" name="Shape 728"/>
        <p:cNvGrpSpPr/>
        <p:nvPr/>
      </p:nvGrpSpPr>
      <p:grpSpPr>
        <a:xfrm>
          <a:off x="0" y="0"/>
          <a:ext cx="0" cy="0"/>
          <a:chOff x="0" y="0"/>
          <a:chExt cx="0" cy="0"/>
        </a:xfrm>
      </p:grpSpPr>
      <p:sp>
        <p:nvSpPr>
          <p:cNvPr id="729" name="Google Shape;729;p48"/>
          <p:cNvSpPr/>
          <p:nvPr/>
        </p:nvSpPr>
        <p:spPr>
          <a:xfrm>
            <a:off x="953311" y="953311"/>
            <a:ext cx="10603149" cy="5263867"/>
          </a:xfrm>
          <a:prstGeom prst="roundRect">
            <a:avLst>
              <a:gd name="adj" fmla="val 1566"/>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0" name="Google Shape;730;p48"/>
          <p:cNvSpPr txBox="1">
            <a:spLocks noGrp="1"/>
          </p:cNvSpPr>
          <p:nvPr>
            <p:ph type="title"/>
          </p:nvPr>
        </p:nvSpPr>
        <p:spPr>
          <a:xfrm>
            <a:off x="640080" y="640080"/>
            <a:ext cx="2752354" cy="2709275"/>
          </a:xfrm>
          <a:prstGeom prst="rect">
            <a:avLst/>
          </a:prstGeom>
          <a:solidFill>
            <a:srgbClr val="5F4541"/>
          </a:solidFill>
          <a:ln w="9525" cap="flat" cmpd="sng">
            <a:solidFill>
              <a:srgbClr val="5F4541"/>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500"/>
              <a:buFont typeface="Calibri"/>
              <a:buNone/>
            </a:pPr>
            <a:r>
              <a:rPr lang="en-US" sz="3500" b="1">
                <a:solidFill>
                  <a:srgbClr val="FFFFFF"/>
                </a:solidFill>
                <a:latin typeface="Calibri"/>
                <a:ea typeface="Calibri"/>
                <a:cs typeface="Calibri"/>
                <a:sym typeface="Calibri"/>
              </a:rPr>
              <a:t>Tables</a:t>
            </a:r>
            <a:endParaRPr/>
          </a:p>
        </p:txBody>
      </p:sp>
      <p:pic>
        <p:nvPicPr>
          <p:cNvPr id="731" name="Google Shape;731;p48" descr="Timeline&#10;&#10;Description automatically generated"/>
          <p:cNvPicPr preferRelativeResize="0"/>
          <p:nvPr/>
        </p:nvPicPr>
        <p:blipFill rotWithShape="1">
          <a:blip r:embed="rId3">
            <a:alphaModFix/>
          </a:blip>
          <a:srcRect/>
          <a:stretch/>
        </p:blipFill>
        <p:spPr>
          <a:xfrm>
            <a:off x="3449880" y="953311"/>
            <a:ext cx="8419811" cy="532553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735"/>
        <p:cNvGrpSpPr/>
        <p:nvPr/>
      </p:nvGrpSpPr>
      <p:grpSpPr>
        <a:xfrm>
          <a:off x="0" y="0"/>
          <a:ext cx="0" cy="0"/>
          <a:chOff x="0" y="0"/>
          <a:chExt cx="0" cy="0"/>
        </a:xfrm>
      </p:grpSpPr>
      <p:pic>
        <p:nvPicPr>
          <p:cNvPr id="736" name="Google Shape;736;p49"/>
          <p:cNvPicPr preferRelativeResize="0"/>
          <p:nvPr/>
        </p:nvPicPr>
        <p:blipFill rotWithShape="1">
          <a:blip r:embed="rId3">
            <a:alphaModFix/>
          </a:blip>
          <a:srcRect/>
          <a:stretch/>
        </p:blipFill>
        <p:spPr>
          <a:xfrm>
            <a:off x="1404686" y="558828"/>
            <a:ext cx="9139489" cy="59562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0"/>
        <p:cNvGrpSpPr/>
        <p:nvPr/>
      </p:nvGrpSpPr>
      <p:grpSpPr>
        <a:xfrm>
          <a:off x="0" y="0"/>
          <a:ext cx="0" cy="0"/>
          <a:chOff x="0" y="0"/>
          <a:chExt cx="0" cy="0"/>
        </a:xfrm>
      </p:grpSpPr>
      <p:sp>
        <p:nvSpPr>
          <p:cNvPr id="741" name="Google Shape;741;p50"/>
          <p:cNvSpPr txBox="1">
            <a:spLocks noGrp="1"/>
          </p:cNvSpPr>
          <p:nvPr>
            <p:ph type="title"/>
          </p:nvPr>
        </p:nvSpPr>
        <p:spPr>
          <a:xfrm>
            <a:off x="4965430" y="629268"/>
            <a:ext cx="6586491" cy="128616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alibri"/>
              <a:buNone/>
            </a:pPr>
            <a:r>
              <a:rPr lang="en-US"/>
              <a:t>Note</a:t>
            </a:r>
            <a:endParaRPr/>
          </a:p>
        </p:txBody>
      </p:sp>
      <p:sp>
        <p:nvSpPr>
          <p:cNvPr id="742" name="Google Shape;742;p50"/>
          <p:cNvSpPr txBox="1">
            <a:spLocks noGrp="1"/>
          </p:cNvSpPr>
          <p:nvPr>
            <p:ph type="body" idx="1"/>
          </p:nvPr>
        </p:nvSpPr>
        <p:spPr>
          <a:xfrm>
            <a:off x="4965431" y="2438400"/>
            <a:ext cx="6586489" cy="421956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700"/>
              <a:buNone/>
            </a:pPr>
            <a:r>
              <a:rPr lang="en-US" sz="2700"/>
              <a:t>Wherever you record new vocabulary, it is helpful to note more than the translation. Also note, for example:</a:t>
            </a:r>
            <a:br>
              <a:rPr lang="en-US" sz="2700"/>
            </a:br>
            <a:endParaRPr sz="2700"/>
          </a:p>
          <a:p>
            <a:pPr marL="0" lvl="0" indent="0" algn="l" rtl="0">
              <a:lnSpc>
                <a:spcPct val="90000"/>
              </a:lnSpc>
              <a:spcBef>
                <a:spcPts val="1000"/>
              </a:spcBef>
              <a:spcAft>
                <a:spcPts val="0"/>
              </a:spcAft>
              <a:buClr>
                <a:schemeClr val="accent2"/>
              </a:buClr>
              <a:buSzPts val="2700"/>
              <a:buNone/>
            </a:pPr>
            <a:r>
              <a:rPr lang="en-US" sz="2700" b="1">
                <a:solidFill>
                  <a:schemeClr val="accent2"/>
                </a:solidFill>
              </a:rPr>
              <a:t>■ the pronunciation</a:t>
            </a:r>
            <a:endParaRPr/>
          </a:p>
          <a:p>
            <a:pPr marL="0" lvl="0" indent="0" algn="l" rtl="0">
              <a:lnSpc>
                <a:spcPct val="90000"/>
              </a:lnSpc>
              <a:spcBef>
                <a:spcPts val="1000"/>
              </a:spcBef>
              <a:spcAft>
                <a:spcPts val="0"/>
              </a:spcAft>
              <a:buClr>
                <a:schemeClr val="accent2"/>
              </a:buClr>
              <a:buSzPts val="2700"/>
              <a:buNone/>
            </a:pPr>
            <a:r>
              <a:rPr lang="en-US" sz="2700" b="1">
                <a:solidFill>
                  <a:schemeClr val="accent2"/>
                </a:solidFill>
              </a:rPr>
              <a:t>■ the stressed syllables </a:t>
            </a:r>
            <a:endParaRPr/>
          </a:p>
          <a:p>
            <a:pPr marL="0" lvl="0" indent="0" algn="l" rtl="0">
              <a:lnSpc>
                <a:spcPct val="90000"/>
              </a:lnSpc>
              <a:spcBef>
                <a:spcPts val="1000"/>
              </a:spcBef>
              <a:spcAft>
                <a:spcPts val="0"/>
              </a:spcAft>
              <a:buClr>
                <a:schemeClr val="accent2"/>
              </a:buClr>
              <a:buSzPts val="2700"/>
              <a:buNone/>
            </a:pPr>
            <a:r>
              <a:rPr lang="en-US" sz="2700" b="1">
                <a:solidFill>
                  <a:schemeClr val="accent2"/>
                </a:solidFill>
              </a:rPr>
              <a:t>■ part of speech</a:t>
            </a:r>
            <a:endParaRPr/>
          </a:p>
          <a:p>
            <a:pPr marL="0" lvl="0" indent="0" algn="l" rtl="0">
              <a:lnSpc>
                <a:spcPct val="90000"/>
              </a:lnSpc>
              <a:spcBef>
                <a:spcPts val="1000"/>
              </a:spcBef>
              <a:spcAft>
                <a:spcPts val="0"/>
              </a:spcAft>
              <a:buClr>
                <a:schemeClr val="accent2"/>
              </a:buClr>
              <a:buSzPts val="2700"/>
              <a:buNone/>
            </a:pPr>
            <a:r>
              <a:rPr lang="en-US" sz="2700" b="1">
                <a:solidFill>
                  <a:schemeClr val="accent2"/>
                </a:solidFill>
              </a:rPr>
              <a:t>■ associated words and grammar, e.g., a </a:t>
            </a:r>
            <a:r>
              <a:rPr lang="en-US" sz="2700" b="1" i="1">
                <a:solidFill>
                  <a:schemeClr val="accent2"/>
                </a:solidFill>
              </a:rPr>
              <a:t>biography of someone </a:t>
            </a:r>
            <a:endParaRPr sz="2700" b="1">
              <a:solidFill>
                <a:schemeClr val="accent2"/>
              </a:solidFill>
            </a:endParaRPr>
          </a:p>
          <a:p>
            <a:pPr marL="228600" lvl="0" indent="-57150" algn="l" rtl="0">
              <a:lnSpc>
                <a:spcPct val="90000"/>
              </a:lnSpc>
              <a:spcBef>
                <a:spcPts val="1000"/>
              </a:spcBef>
              <a:spcAft>
                <a:spcPts val="0"/>
              </a:spcAft>
              <a:buClr>
                <a:schemeClr val="dk1"/>
              </a:buClr>
              <a:buSzPts val="2700"/>
              <a:buNone/>
            </a:pPr>
            <a:endParaRPr sz="2700"/>
          </a:p>
        </p:txBody>
      </p:sp>
      <p:pic>
        <p:nvPicPr>
          <p:cNvPr id="743" name="Google Shape;743;p50" descr="Writing an appointment on a paper agenda"/>
          <p:cNvPicPr preferRelativeResize="0"/>
          <p:nvPr/>
        </p:nvPicPr>
        <p:blipFill rotWithShape="1">
          <a:blip r:embed="rId3">
            <a:alphaModFix/>
          </a:blip>
          <a:srcRect r="54881" b="-1"/>
          <a:stretch/>
        </p:blipFill>
        <p:spPr>
          <a:xfrm>
            <a:off x="20" y="10"/>
            <a:ext cx="4635571" cy="6857990"/>
          </a:xfrm>
          <a:prstGeom prst="rect">
            <a:avLst/>
          </a:prstGeom>
          <a:noFill/>
          <a:ln>
            <a:noFill/>
          </a:ln>
        </p:spPr>
      </p:pic>
      <p:cxnSp>
        <p:nvCxnSpPr>
          <p:cNvPr id="744" name="Google Shape;744;p50"/>
          <p:cNvCxnSpPr/>
          <p:nvPr/>
        </p:nvCxnSpPr>
        <p:spPr>
          <a:xfrm>
            <a:off x="5080934" y="2115117"/>
            <a:ext cx="6309360" cy="0"/>
          </a:xfrm>
          <a:prstGeom prst="straightConnector1">
            <a:avLst/>
          </a:prstGeom>
          <a:noFill/>
          <a:ln w="19050" cap="flat" cmpd="sng">
            <a:solidFill>
              <a:srgbClr val="E9B096"/>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2">
                                            <p:txEl>
                                              <p:pRg st="0" end="0"/>
                                            </p:txEl>
                                          </p:spTgt>
                                        </p:tgtEl>
                                        <p:attrNameLst>
                                          <p:attrName>style.visibility</p:attrName>
                                        </p:attrNameLst>
                                      </p:cBhvr>
                                      <p:to>
                                        <p:strVal val="visible"/>
                                      </p:to>
                                    </p:set>
                                    <p:anim calcmode="lin" valueType="num">
                                      <p:cBhvr additive="base">
                                        <p:cTn id="7" dur="500"/>
                                        <p:tgtEl>
                                          <p:spTgt spid="74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42">
                                            <p:txEl>
                                              <p:pRg st="1" end="1"/>
                                            </p:txEl>
                                          </p:spTgt>
                                        </p:tgtEl>
                                        <p:attrNameLst>
                                          <p:attrName>style.visibility</p:attrName>
                                        </p:attrNameLst>
                                      </p:cBhvr>
                                      <p:to>
                                        <p:strVal val="visible"/>
                                      </p:to>
                                    </p:set>
                                    <p:anim calcmode="lin" valueType="num">
                                      <p:cBhvr additive="base">
                                        <p:cTn id="12" dur="500"/>
                                        <p:tgtEl>
                                          <p:spTgt spid="74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42">
                                            <p:txEl>
                                              <p:pRg st="2" end="2"/>
                                            </p:txEl>
                                          </p:spTgt>
                                        </p:tgtEl>
                                        <p:attrNameLst>
                                          <p:attrName>style.visibility</p:attrName>
                                        </p:attrNameLst>
                                      </p:cBhvr>
                                      <p:to>
                                        <p:strVal val="visible"/>
                                      </p:to>
                                    </p:set>
                                    <p:anim calcmode="lin" valueType="num">
                                      <p:cBhvr additive="base">
                                        <p:cTn id="17" dur="500"/>
                                        <p:tgtEl>
                                          <p:spTgt spid="74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42">
                                            <p:txEl>
                                              <p:pRg st="3" end="3"/>
                                            </p:txEl>
                                          </p:spTgt>
                                        </p:tgtEl>
                                        <p:attrNameLst>
                                          <p:attrName>style.visibility</p:attrName>
                                        </p:attrNameLst>
                                      </p:cBhvr>
                                      <p:to>
                                        <p:strVal val="visible"/>
                                      </p:to>
                                    </p:set>
                                    <p:anim calcmode="lin" valueType="num">
                                      <p:cBhvr additive="base">
                                        <p:cTn id="22" dur="500"/>
                                        <p:tgtEl>
                                          <p:spTgt spid="74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42">
                                            <p:txEl>
                                              <p:pRg st="4" end="4"/>
                                            </p:txEl>
                                          </p:spTgt>
                                        </p:tgtEl>
                                        <p:attrNameLst>
                                          <p:attrName>style.visibility</p:attrName>
                                        </p:attrNameLst>
                                      </p:cBhvr>
                                      <p:to>
                                        <p:strVal val="visible"/>
                                      </p:to>
                                    </p:set>
                                    <p:anim calcmode="lin" valueType="num">
                                      <p:cBhvr additive="base">
                                        <p:cTn id="27" dur="500"/>
                                        <p:tgtEl>
                                          <p:spTgt spid="74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42">
                                            <p:txEl>
                                              <p:pRg st="5" end="5"/>
                                            </p:txEl>
                                          </p:spTgt>
                                        </p:tgtEl>
                                        <p:attrNameLst>
                                          <p:attrName>style.visibility</p:attrName>
                                        </p:attrNameLst>
                                      </p:cBhvr>
                                      <p:to>
                                        <p:strVal val="visible"/>
                                      </p:to>
                                    </p:set>
                                    <p:anim calcmode="lin" valueType="num">
                                      <p:cBhvr additive="base">
                                        <p:cTn id="32" dur="500"/>
                                        <p:tgtEl>
                                          <p:spTgt spid="74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748"/>
        <p:cNvGrpSpPr/>
        <p:nvPr/>
      </p:nvGrpSpPr>
      <p:grpSpPr>
        <a:xfrm>
          <a:off x="0" y="0"/>
          <a:ext cx="0" cy="0"/>
          <a:chOff x="0" y="0"/>
          <a:chExt cx="0" cy="0"/>
        </a:xfrm>
      </p:grpSpPr>
      <p:sp>
        <p:nvSpPr>
          <p:cNvPr id="749" name="Google Shape;749;p51"/>
          <p:cNvSpPr txBox="1">
            <a:spLocks noGrp="1"/>
          </p:cNvSpPr>
          <p:nvPr>
            <p:ph type="title"/>
          </p:nvPr>
        </p:nvSpPr>
        <p:spPr>
          <a:xfrm>
            <a:off x="838200" y="365126"/>
            <a:ext cx="10515600" cy="806450"/>
          </a:xfrm>
          <a:prstGeom prst="rect">
            <a:avLst/>
          </a:prstGeom>
          <a:solidFill>
            <a:srgbClr val="FFF2CC"/>
          </a:solid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11111"/>
              <a:buFont typeface="Calibri"/>
              <a:buNone/>
            </a:pPr>
            <a:r>
              <a:rPr lang="en-US" sz="3000" b="1"/>
              <a:t>Make word cards for the underlined words 1-6. Use your dictionary.</a:t>
            </a:r>
            <a:endParaRPr/>
          </a:p>
        </p:txBody>
      </p:sp>
      <p:sp>
        <p:nvSpPr>
          <p:cNvPr id="750" name="Google Shape;750;p51"/>
          <p:cNvSpPr txBox="1">
            <a:spLocks noGrp="1"/>
          </p:cNvSpPr>
          <p:nvPr>
            <p:ph type="body" idx="1"/>
          </p:nvPr>
        </p:nvSpPr>
        <p:spPr>
          <a:xfrm>
            <a:off x="838200" y="1657350"/>
            <a:ext cx="10515600" cy="5000625"/>
          </a:xfrm>
          <a:prstGeom prst="rect">
            <a:avLst/>
          </a:prstGeom>
          <a:noFill/>
          <a:ln>
            <a:noFill/>
          </a:ln>
        </p:spPr>
        <p:txBody>
          <a:bodyPr spcFirstLastPara="1" wrap="square" lIns="91425" tIns="45700" rIns="91425" bIns="45700" anchor="t" anchorCtr="0">
            <a:normAutofit fontScale="92500"/>
          </a:bodyPr>
          <a:lstStyle/>
          <a:p>
            <a:pPr marL="514350" lvl="0" indent="-514350" algn="l" rtl="0">
              <a:lnSpc>
                <a:spcPct val="150000"/>
              </a:lnSpc>
              <a:spcBef>
                <a:spcPts val="0"/>
              </a:spcBef>
              <a:spcAft>
                <a:spcPts val="0"/>
              </a:spcAft>
              <a:buClr>
                <a:schemeClr val="dk1"/>
              </a:buClr>
              <a:buSzPct val="100000"/>
              <a:buFont typeface="Calibri"/>
              <a:buAutoNum type="arabicPeriod"/>
            </a:pPr>
            <a:r>
              <a:rPr lang="en-US" sz="3000"/>
              <a:t>I am studying </a:t>
            </a:r>
            <a:r>
              <a:rPr lang="en-US" sz="3000" u="sng"/>
              <a:t>Medical</a:t>
            </a:r>
            <a:r>
              <a:rPr lang="en-US" sz="3000"/>
              <a:t> Science.</a:t>
            </a:r>
            <a:endParaRPr/>
          </a:p>
          <a:p>
            <a:pPr marL="514350" lvl="0" indent="-514350" algn="l" rtl="0">
              <a:lnSpc>
                <a:spcPct val="150000"/>
              </a:lnSpc>
              <a:spcBef>
                <a:spcPts val="1000"/>
              </a:spcBef>
              <a:spcAft>
                <a:spcPts val="0"/>
              </a:spcAft>
              <a:buClr>
                <a:schemeClr val="dk1"/>
              </a:buClr>
              <a:buSzPct val="100000"/>
              <a:buFont typeface="Calibri"/>
              <a:buAutoNum type="arabicPeriod"/>
            </a:pPr>
            <a:r>
              <a:rPr lang="en-US" sz="3000"/>
              <a:t>We </a:t>
            </a:r>
            <a:r>
              <a:rPr lang="en-US" sz="3000" u="sng"/>
              <a:t>scan</a:t>
            </a:r>
            <a:r>
              <a:rPr lang="en-US" sz="3000"/>
              <a:t> a timetable to get the information we want.</a:t>
            </a:r>
            <a:endParaRPr/>
          </a:p>
          <a:p>
            <a:pPr marL="514350" lvl="0" indent="-514350" algn="l" rtl="0">
              <a:lnSpc>
                <a:spcPct val="150000"/>
              </a:lnSpc>
              <a:spcBef>
                <a:spcPts val="1000"/>
              </a:spcBef>
              <a:spcAft>
                <a:spcPts val="0"/>
              </a:spcAft>
              <a:buClr>
                <a:schemeClr val="dk1"/>
              </a:buClr>
              <a:buSzPct val="100000"/>
              <a:buFont typeface="Calibri"/>
              <a:buAutoNum type="arabicPeriod"/>
            </a:pPr>
            <a:r>
              <a:rPr lang="en-US" sz="3000"/>
              <a:t>Correct </a:t>
            </a:r>
            <a:r>
              <a:rPr lang="en-US" sz="3000" u="sng"/>
              <a:t>punctuation</a:t>
            </a:r>
            <a:r>
              <a:rPr lang="en-US" sz="3000"/>
              <a:t> is very important in good writing.</a:t>
            </a:r>
            <a:endParaRPr/>
          </a:p>
          <a:p>
            <a:pPr marL="514350" lvl="0" indent="-514350" algn="l" rtl="0">
              <a:lnSpc>
                <a:spcPct val="150000"/>
              </a:lnSpc>
              <a:spcBef>
                <a:spcPts val="1000"/>
              </a:spcBef>
              <a:spcAft>
                <a:spcPts val="0"/>
              </a:spcAft>
              <a:buClr>
                <a:schemeClr val="dk1"/>
              </a:buClr>
              <a:buSzPct val="100000"/>
              <a:buFont typeface="Calibri"/>
              <a:buAutoNum type="arabicPeriod"/>
            </a:pPr>
            <a:r>
              <a:rPr lang="en-US" sz="3000"/>
              <a:t>Always check in a </a:t>
            </a:r>
            <a:r>
              <a:rPr lang="en-US" sz="3000" u="sng"/>
              <a:t>dictionary</a:t>
            </a:r>
            <a:r>
              <a:rPr lang="en-US" sz="3000"/>
              <a:t> if you are not sure how a word is spelt.</a:t>
            </a:r>
            <a:endParaRPr/>
          </a:p>
          <a:p>
            <a:pPr marL="514350" lvl="0" indent="-514350" algn="l" rtl="0">
              <a:lnSpc>
                <a:spcPct val="150000"/>
              </a:lnSpc>
              <a:spcBef>
                <a:spcPts val="1000"/>
              </a:spcBef>
              <a:spcAft>
                <a:spcPts val="0"/>
              </a:spcAft>
              <a:buClr>
                <a:schemeClr val="dk1"/>
              </a:buClr>
              <a:buSzPct val="100000"/>
              <a:buFont typeface="Calibri"/>
              <a:buAutoNum type="arabicPeriod"/>
            </a:pPr>
            <a:r>
              <a:rPr lang="en-US" sz="3000"/>
              <a:t>A </a:t>
            </a:r>
            <a:r>
              <a:rPr lang="en-US" sz="3000" u="sng"/>
              <a:t>biography</a:t>
            </a:r>
            <a:r>
              <a:rPr lang="en-US" sz="3000"/>
              <a:t> is the story of someone’s life.</a:t>
            </a:r>
            <a:endParaRPr/>
          </a:p>
          <a:p>
            <a:pPr marL="514350" lvl="0" indent="-514350" algn="l" rtl="0">
              <a:lnSpc>
                <a:spcPct val="150000"/>
              </a:lnSpc>
              <a:spcBef>
                <a:spcPts val="1000"/>
              </a:spcBef>
              <a:spcAft>
                <a:spcPts val="0"/>
              </a:spcAft>
              <a:buClr>
                <a:schemeClr val="dk1"/>
              </a:buClr>
              <a:buSzPct val="100000"/>
              <a:buFont typeface="Calibri"/>
              <a:buAutoNum type="arabicPeriod"/>
            </a:pPr>
            <a:r>
              <a:rPr lang="en-US" sz="3000"/>
              <a:t>Novels, plays, and poetry are examples of </a:t>
            </a:r>
            <a:r>
              <a:rPr lang="en-US" sz="3000" u="sng"/>
              <a:t>literature</a:t>
            </a:r>
            <a:r>
              <a:rPr lang="en-US" sz="3000"/>
              <a:t>.</a:t>
            </a:r>
            <a:endParaRPr/>
          </a:p>
          <a:p>
            <a:pPr marL="228600" lvl="0" indent="-64135"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4"/>
        <p:cNvGrpSpPr/>
        <p:nvPr/>
      </p:nvGrpSpPr>
      <p:grpSpPr>
        <a:xfrm>
          <a:off x="0" y="0"/>
          <a:ext cx="0" cy="0"/>
          <a:chOff x="0" y="0"/>
          <a:chExt cx="0" cy="0"/>
        </a:xfrm>
      </p:grpSpPr>
      <p:sp>
        <p:nvSpPr>
          <p:cNvPr id="755" name="Google Shape;755;p54"/>
          <p:cNvSpPr/>
          <p:nvPr/>
        </p:nvSpPr>
        <p:spPr>
          <a:xfrm>
            <a:off x="-1" y="0"/>
            <a:ext cx="4654295"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6" name="Google Shape;756;p54"/>
          <p:cNvSpPr txBox="1">
            <a:spLocks noGrp="1"/>
          </p:cNvSpPr>
          <p:nvPr>
            <p:ph type="title"/>
          </p:nvPr>
        </p:nvSpPr>
        <p:spPr>
          <a:xfrm>
            <a:off x="762000" y="559678"/>
            <a:ext cx="3567915" cy="495249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5000"/>
              <a:buFont typeface="Calibri"/>
              <a:buNone/>
            </a:pPr>
            <a:r>
              <a:rPr lang="en-US" sz="5000" b="1">
                <a:solidFill>
                  <a:schemeClr val="lt1"/>
                </a:solidFill>
              </a:rPr>
              <a:t>III. Writing</a:t>
            </a:r>
            <a:endParaRPr/>
          </a:p>
        </p:txBody>
      </p:sp>
      <p:cxnSp>
        <p:nvCxnSpPr>
          <p:cNvPr id="757" name="Google Shape;757;p54"/>
          <p:cNvCxnSpPr/>
          <p:nvPr/>
        </p:nvCxnSpPr>
        <p:spPr>
          <a:xfrm>
            <a:off x="0" y="6199730"/>
            <a:ext cx="4297680" cy="0"/>
          </a:xfrm>
          <a:prstGeom prst="straightConnector1">
            <a:avLst/>
          </a:prstGeom>
          <a:noFill/>
          <a:ln w="25400" cap="flat" cmpd="sng">
            <a:solidFill>
              <a:schemeClr val="lt1"/>
            </a:solidFill>
            <a:prstDash val="solid"/>
            <a:miter lim="800000"/>
            <a:headEnd type="none" w="sm" len="sm"/>
            <a:tailEnd type="none" w="sm" len="sm"/>
          </a:ln>
        </p:spPr>
      </p:cxnSp>
      <p:grpSp>
        <p:nvGrpSpPr>
          <p:cNvPr id="758" name="Google Shape;758;p54"/>
          <p:cNvGrpSpPr/>
          <p:nvPr/>
        </p:nvGrpSpPr>
        <p:grpSpPr>
          <a:xfrm>
            <a:off x="5181600" y="569015"/>
            <a:ext cx="6248400" cy="5654881"/>
            <a:chOff x="0" y="690"/>
            <a:chExt cx="6248400" cy="5654881"/>
          </a:xfrm>
        </p:grpSpPr>
        <p:sp>
          <p:nvSpPr>
            <p:cNvPr id="759" name="Google Shape;759;p54"/>
            <p:cNvSpPr/>
            <p:nvPr/>
          </p:nvSpPr>
          <p:spPr>
            <a:xfrm>
              <a:off x="0" y="690"/>
              <a:ext cx="6248400" cy="1615680"/>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54"/>
            <p:cNvSpPr/>
            <p:nvPr/>
          </p:nvSpPr>
          <p:spPr>
            <a:xfrm>
              <a:off x="488743" y="364218"/>
              <a:ext cx="888624" cy="888624"/>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54"/>
            <p:cNvSpPr/>
            <p:nvPr/>
          </p:nvSpPr>
          <p:spPr>
            <a:xfrm>
              <a:off x="1866111" y="690"/>
              <a:ext cx="4382288" cy="16156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54"/>
            <p:cNvSpPr txBox="1"/>
            <p:nvPr/>
          </p:nvSpPr>
          <p:spPr>
            <a:xfrm>
              <a:off x="1866111" y="690"/>
              <a:ext cx="4382288" cy="1615680"/>
            </a:xfrm>
            <a:prstGeom prst="rect">
              <a:avLst/>
            </a:prstGeom>
            <a:noFill/>
            <a:ln>
              <a:noFill/>
            </a:ln>
          </p:spPr>
          <p:txBody>
            <a:bodyPr spcFirstLastPara="1" wrap="square" lIns="170975" tIns="170975" rIns="170975" bIns="170975" anchor="ctr" anchorCtr="0">
              <a:noAutofit/>
            </a:bodyPr>
            <a:lstStyle/>
            <a:p>
              <a:pPr marL="0" marR="0" lvl="0" indent="0" algn="l" rtl="0">
                <a:lnSpc>
                  <a:spcPct val="90000"/>
                </a:lnSpc>
                <a:spcBef>
                  <a:spcPts val="0"/>
                </a:spcBef>
                <a:spcAft>
                  <a:spcPts val="0"/>
                </a:spcAft>
                <a:buClr>
                  <a:schemeClr val="dk1"/>
                </a:buClr>
                <a:buSzPts val="3500"/>
                <a:buFont typeface="Calibri"/>
                <a:buNone/>
              </a:pPr>
              <a:r>
                <a:rPr lang="en-US" sz="3500" b="0" i="0" u="none" strike="noStrike" cap="none">
                  <a:solidFill>
                    <a:schemeClr val="dk1"/>
                  </a:solidFill>
                  <a:latin typeface="Calibri"/>
                  <a:ea typeface="Calibri"/>
                  <a:cs typeface="Calibri"/>
                  <a:sym typeface="Calibri"/>
                </a:rPr>
                <a:t>Punctuation</a:t>
              </a:r>
              <a:endParaRPr sz="1400" b="0" i="0" u="none" strike="noStrike" cap="none">
                <a:solidFill>
                  <a:srgbClr val="000000"/>
                </a:solidFill>
                <a:latin typeface="Arial"/>
                <a:ea typeface="Arial"/>
                <a:cs typeface="Arial"/>
                <a:sym typeface="Arial"/>
              </a:endParaRPr>
            </a:p>
          </p:txBody>
        </p:sp>
        <p:sp>
          <p:nvSpPr>
            <p:cNvPr id="763" name="Google Shape;763;p54"/>
            <p:cNvSpPr/>
            <p:nvPr/>
          </p:nvSpPr>
          <p:spPr>
            <a:xfrm>
              <a:off x="0" y="2020291"/>
              <a:ext cx="6248400" cy="1615680"/>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54"/>
            <p:cNvSpPr/>
            <p:nvPr/>
          </p:nvSpPr>
          <p:spPr>
            <a:xfrm>
              <a:off x="488743" y="2383819"/>
              <a:ext cx="888624" cy="888624"/>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54"/>
            <p:cNvSpPr/>
            <p:nvPr/>
          </p:nvSpPr>
          <p:spPr>
            <a:xfrm>
              <a:off x="1866111" y="2020291"/>
              <a:ext cx="4382288" cy="16156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54"/>
            <p:cNvSpPr txBox="1"/>
            <p:nvPr/>
          </p:nvSpPr>
          <p:spPr>
            <a:xfrm>
              <a:off x="1866111" y="2020291"/>
              <a:ext cx="4382288" cy="1615680"/>
            </a:xfrm>
            <a:prstGeom prst="rect">
              <a:avLst/>
            </a:prstGeom>
            <a:noFill/>
            <a:ln>
              <a:noFill/>
            </a:ln>
          </p:spPr>
          <p:txBody>
            <a:bodyPr spcFirstLastPara="1" wrap="square" lIns="170975" tIns="170975" rIns="170975" bIns="170975" anchor="ctr" anchorCtr="0">
              <a:noAutofit/>
            </a:bodyPr>
            <a:lstStyle/>
            <a:p>
              <a:pPr marL="0" marR="0" lvl="0" indent="0" algn="l" rtl="0">
                <a:lnSpc>
                  <a:spcPct val="90000"/>
                </a:lnSpc>
                <a:spcBef>
                  <a:spcPts val="0"/>
                </a:spcBef>
                <a:spcAft>
                  <a:spcPts val="0"/>
                </a:spcAft>
                <a:buClr>
                  <a:schemeClr val="dk1"/>
                </a:buClr>
                <a:buSzPts val="3500"/>
                <a:buFont typeface="Calibri"/>
                <a:buNone/>
              </a:pPr>
              <a:r>
                <a:rPr lang="en-US" sz="3500" b="0" i="0" u="none" strike="noStrike" cap="none">
                  <a:solidFill>
                    <a:schemeClr val="dk1"/>
                  </a:solidFill>
                  <a:latin typeface="Calibri"/>
                  <a:ea typeface="Calibri"/>
                  <a:cs typeface="Calibri"/>
                  <a:sym typeface="Calibri"/>
                </a:rPr>
                <a:t>Brainstorm</a:t>
              </a:r>
              <a:endParaRPr sz="1400" b="0" i="0" u="none" strike="noStrike" cap="none">
                <a:solidFill>
                  <a:srgbClr val="000000"/>
                </a:solidFill>
                <a:latin typeface="Arial"/>
                <a:ea typeface="Arial"/>
                <a:cs typeface="Arial"/>
                <a:sym typeface="Arial"/>
              </a:endParaRPr>
            </a:p>
          </p:txBody>
        </p:sp>
        <p:sp>
          <p:nvSpPr>
            <p:cNvPr id="767" name="Google Shape;767;p54"/>
            <p:cNvSpPr/>
            <p:nvPr/>
          </p:nvSpPr>
          <p:spPr>
            <a:xfrm>
              <a:off x="0" y="4039891"/>
              <a:ext cx="6248400" cy="1615680"/>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54"/>
            <p:cNvSpPr/>
            <p:nvPr/>
          </p:nvSpPr>
          <p:spPr>
            <a:xfrm>
              <a:off x="488743" y="4403420"/>
              <a:ext cx="888624" cy="888624"/>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54"/>
            <p:cNvSpPr/>
            <p:nvPr/>
          </p:nvSpPr>
          <p:spPr>
            <a:xfrm>
              <a:off x="1866111" y="4039891"/>
              <a:ext cx="4382288" cy="16156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54"/>
            <p:cNvSpPr txBox="1"/>
            <p:nvPr/>
          </p:nvSpPr>
          <p:spPr>
            <a:xfrm>
              <a:off x="1866111" y="4039891"/>
              <a:ext cx="4382288" cy="1615680"/>
            </a:xfrm>
            <a:prstGeom prst="rect">
              <a:avLst/>
            </a:prstGeom>
            <a:noFill/>
            <a:ln>
              <a:noFill/>
            </a:ln>
          </p:spPr>
          <p:txBody>
            <a:bodyPr spcFirstLastPara="1" wrap="square" lIns="170975" tIns="170975" rIns="170975" bIns="170975" anchor="ctr" anchorCtr="0">
              <a:noAutofit/>
            </a:bodyPr>
            <a:lstStyle/>
            <a:p>
              <a:pPr marL="0" marR="0" lvl="0" indent="0" algn="l" rtl="0">
                <a:lnSpc>
                  <a:spcPct val="90000"/>
                </a:lnSpc>
                <a:spcBef>
                  <a:spcPts val="0"/>
                </a:spcBef>
                <a:spcAft>
                  <a:spcPts val="0"/>
                </a:spcAft>
                <a:buClr>
                  <a:schemeClr val="dk1"/>
                </a:buClr>
                <a:buSzPts val="3500"/>
                <a:buFont typeface="Calibri"/>
                <a:buNone/>
              </a:pPr>
              <a:r>
                <a:rPr lang="en-US" sz="3500" b="0" i="0" u="none" strike="noStrike" cap="none">
                  <a:solidFill>
                    <a:schemeClr val="dk1"/>
                  </a:solidFill>
                  <a:latin typeface="Calibri"/>
                  <a:ea typeface="Calibri"/>
                  <a:cs typeface="Calibri"/>
                  <a:sym typeface="Calibri"/>
                </a:rPr>
                <a:t>Checking your writing</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A3F2B6-343B-E56D-909A-5882FD6017E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AE0A8D2-D401-1550-43D5-EDEE6E4291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 name="Title 1">
            <a:extLst>
              <a:ext uri="{FF2B5EF4-FFF2-40B4-BE49-F238E27FC236}">
                <a16:creationId xmlns:a16="http://schemas.microsoft.com/office/drawing/2014/main" id="{4902F03B-7E29-AC16-51E0-F5A8BE906E6D}"/>
              </a:ext>
            </a:extLst>
          </p:cNvPr>
          <p:cNvSpPr>
            <a:spLocks noGrp="1"/>
          </p:cNvSpPr>
          <p:nvPr>
            <p:ph type="title"/>
          </p:nvPr>
        </p:nvSpPr>
        <p:spPr>
          <a:xfrm>
            <a:off x="1156851" y="637762"/>
            <a:ext cx="9888496" cy="900131"/>
          </a:xfrm>
        </p:spPr>
        <p:txBody>
          <a:bodyPr anchor="t">
            <a:normAutofit/>
          </a:bodyPr>
          <a:lstStyle/>
          <a:p>
            <a:r>
              <a:rPr lang="en-VN" sz="4000">
                <a:solidFill>
                  <a:schemeClr val="bg1"/>
                </a:solidFill>
              </a:rPr>
              <a:t>Read the text &amp; identify its weaknesses</a:t>
            </a:r>
          </a:p>
        </p:txBody>
      </p:sp>
      <p:sp>
        <p:nvSpPr>
          <p:cNvPr id="10" name="Rectangle 9">
            <a:extLst>
              <a:ext uri="{FF2B5EF4-FFF2-40B4-BE49-F238E27FC236}">
                <a16:creationId xmlns:a16="http://schemas.microsoft.com/office/drawing/2014/main" id="{C7EBE9D8-DB98-9426-438D-947A23781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 name="Rectangle 11">
            <a:extLst>
              <a:ext uri="{FF2B5EF4-FFF2-40B4-BE49-F238E27FC236}">
                <a16:creationId xmlns:a16="http://schemas.microsoft.com/office/drawing/2014/main" id="{C4F08697-9425-FB8E-753F-6018AA957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Text Placeholder 2">
            <a:extLst>
              <a:ext uri="{FF2B5EF4-FFF2-40B4-BE49-F238E27FC236}">
                <a16:creationId xmlns:a16="http://schemas.microsoft.com/office/drawing/2014/main" id="{13A460D3-FD7A-E004-43DE-57093298C741}"/>
              </a:ext>
            </a:extLst>
          </p:cNvPr>
          <p:cNvSpPr>
            <a:spLocks noGrp="1"/>
          </p:cNvSpPr>
          <p:nvPr>
            <p:ph type="body" idx="1"/>
          </p:nvPr>
        </p:nvSpPr>
        <p:spPr>
          <a:xfrm>
            <a:off x="1155548" y="2217343"/>
            <a:ext cx="9880893" cy="3959619"/>
          </a:xfrm>
        </p:spPr>
        <p:txBody>
          <a:bodyPr>
            <a:normAutofit/>
          </a:bodyPr>
          <a:lstStyle/>
          <a:p>
            <a:pPr marL="114300" indent="0" algn="just">
              <a:buNone/>
            </a:pPr>
            <a:r>
              <a:rPr lang="en-US" sz="2400" dirty="0"/>
              <a:t>I want to talk about my family. My family is very important for me. We live in a big house near the park. My mom is kind and she cook delicious food. My dad is a teacher, and he is very funny. I have a brother. He like football very much, and he play every day after school. My sister don’t like sport, she like read books. We goes to the park every weekend. I love my family, they are the best.</a:t>
            </a:r>
            <a:endParaRPr lang="en-VN" sz="2400" dirty="0"/>
          </a:p>
        </p:txBody>
      </p:sp>
      <p:sp>
        <p:nvSpPr>
          <p:cNvPr id="4" name="Text Placeholder 2">
            <a:extLst>
              <a:ext uri="{FF2B5EF4-FFF2-40B4-BE49-F238E27FC236}">
                <a16:creationId xmlns:a16="http://schemas.microsoft.com/office/drawing/2014/main" id="{1CE87DE5-96F3-44E8-3303-DE8231770325}"/>
              </a:ext>
            </a:extLst>
          </p:cNvPr>
          <p:cNvSpPr txBox="1">
            <a:spLocks/>
          </p:cNvSpPr>
          <p:nvPr/>
        </p:nvSpPr>
        <p:spPr>
          <a:xfrm>
            <a:off x="1155538" y="4240428"/>
            <a:ext cx="9880893" cy="395961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57200" marR="0" lvl="0" indent="-342900" algn="just" defTabSz="914400" rtl="0" eaLnBrk="1" fontAlgn="auto" latinLnBrk="0" hangingPunct="1">
              <a:lnSpc>
                <a:spcPct val="90000"/>
              </a:lnSpc>
              <a:spcBef>
                <a:spcPts val="1000"/>
              </a:spcBef>
              <a:spcAft>
                <a:spcPts val="0"/>
              </a:spcAft>
              <a:buClr>
                <a:srgbClr val="000000"/>
              </a:buClr>
              <a:buSzPts val="1800"/>
              <a:buFont typeface="Arial"/>
              <a:buChar char="•"/>
              <a:tabLst/>
              <a:defRPr/>
            </a:pPr>
            <a:r>
              <a:rPr kumimoji="0" lang="en-VN" sz="2400" b="0" i="0" u="none" strike="noStrike" kern="0" cap="none" spc="0" normalizeH="0" baseline="0" noProof="0" dirty="0">
                <a:ln>
                  <a:noFill/>
                </a:ln>
                <a:solidFill>
                  <a:srgbClr val="FF0000"/>
                </a:solidFill>
                <a:effectLst/>
                <a:uLnTx/>
                <a:uFillTx/>
                <a:latin typeface="Calibri"/>
                <a:cs typeface="Calibri"/>
                <a:sym typeface="Calibri"/>
              </a:rPr>
              <a:t>Grammar errors: subject-verb agreement </a:t>
            </a:r>
          </a:p>
          <a:p>
            <a:pPr marL="457200" marR="0" lvl="0" indent="-342900" algn="just" defTabSz="914400" rtl="0" eaLnBrk="1" fontAlgn="auto" latinLnBrk="0" hangingPunct="1">
              <a:lnSpc>
                <a:spcPct val="90000"/>
              </a:lnSpc>
              <a:spcBef>
                <a:spcPts val="1000"/>
              </a:spcBef>
              <a:spcAft>
                <a:spcPts val="0"/>
              </a:spcAft>
              <a:buClr>
                <a:srgbClr val="000000"/>
              </a:buClr>
              <a:buSzPts val="1800"/>
              <a:buFont typeface="Arial"/>
              <a:buChar char="•"/>
              <a:tabLst/>
              <a:defRPr/>
            </a:pPr>
            <a:r>
              <a:rPr kumimoji="0" lang="en-VN" sz="2400" b="0" i="0" u="none" strike="noStrike" kern="0" cap="none" spc="0" normalizeH="0" baseline="0" noProof="0" dirty="0">
                <a:ln>
                  <a:noFill/>
                </a:ln>
                <a:solidFill>
                  <a:srgbClr val="FF0000"/>
                </a:solidFill>
                <a:effectLst/>
                <a:uLnTx/>
                <a:uFillTx/>
                <a:latin typeface="Calibri"/>
                <a:cs typeface="Calibri"/>
                <a:sym typeface="Calibri"/>
              </a:rPr>
              <a:t>Repetition: overuse of simple sentence structures </a:t>
            </a:r>
          </a:p>
          <a:p>
            <a:pPr marL="457200" marR="0" lvl="0" indent="-342900" algn="just" defTabSz="914400" rtl="0" eaLnBrk="1" fontAlgn="auto" latinLnBrk="0" hangingPunct="1">
              <a:lnSpc>
                <a:spcPct val="90000"/>
              </a:lnSpc>
              <a:spcBef>
                <a:spcPts val="1000"/>
              </a:spcBef>
              <a:spcAft>
                <a:spcPts val="0"/>
              </a:spcAft>
              <a:buClr>
                <a:srgbClr val="000000"/>
              </a:buClr>
              <a:buSzPts val="1800"/>
              <a:buFont typeface="Arial"/>
              <a:buChar char="•"/>
              <a:tabLst/>
              <a:defRPr/>
            </a:pPr>
            <a:r>
              <a:rPr kumimoji="0" lang="en-VN" sz="2400" b="0" i="0" u="none" strike="noStrike" kern="0" cap="none" spc="0" normalizeH="0" baseline="0" noProof="0" dirty="0">
                <a:ln>
                  <a:noFill/>
                </a:ln>
                <a:solidFill>
                  <a:srgbClr val="FF0000"/>
                </a:solidFill>
                <a:effectLst/>
                <a:uLnTx/>
                <a:uFillTx/>
                <a:latin typeface="Calibri"/>
                <a:cs typeface="Calibri"/>
                <a:sym typeface="Calibri"/>
              </a:rPr>
              <a:t>Limited vocabulary: repetition of words like, very </a:t>
            </a:r>
          </a:p>
          <a:p>
            <a:pPr marL="457200" marR="0" lvl="0" indent="-342900" algn="just" defTabSz="914400" rtl="0" eaLnBrk="1" fontAlgn="auto" latinLnBrk="0" hangingPunct="1">
              <a:lnSpc>
                <a:spcPct val="90000"/>
              </a:lnSpc>
              <a:spcBef>
                <a:spcPts val="1000"/>
              </a:spcBef>
              <a:spcAft>
                <a:spcPts val="0"/>
              </a:spcAft>
              <a:buClr>
                <a:srgbClr val="000000"/>
              </a:buClr>
              <a:buSzPts val="1800"/>
              <a:buFont typeface="Arial"/>
              <a:buChar char="•"/>
              <a:tabLst/>
              <a:defRPr/>
            </a:pPr>
            <a:r>
              <a:rPr kumimoji="0" lang="en-VN" sz="2400" b="0" i="0" u="none" strike="noStrike" kern="0" cap="none" spc="0" normalizeH="0" baseline="0" noProof="0" dirty="0">
                <a:ln>
                  <a:noFill/>
                </a:ln>
                <a:solidFill>
                  <a:srgbClr val="FF0000"/>
                </a:solidFill>
                <a:effectLst/>
                <a:uLnTx/>
                <a:uFillTx/>
                <a:latin typeface="Calibri"/>
                <a:cs typeface="Calibri"/>
                <a:sym typeface="Calibri"/>
              </a:rPr>
              <a:t>Cohesion: lack of connecting words (however, because, etc)</a:t>
            </a:r>
          </a:p>
          <a:p>
            <a:pPr marL="457200" marR="0" lvl="0" indent="-342900" algn="just" defTabSz="914400" rtl="0" eaLnBrk="1" fontAlgn="auto" latinLnBrk="0" hangingPunct="1">
              <a:lnSpc>
                <a:spcPct val="90000"/>
              </a:lnSpc>
              <a:spcBef>
                <a:spcPts val="1000"/>
              </a:spcBef>
              <a:spcAft>
                <a:spcPts val="0"/>
              </a:spcAft>
              <a:buClr>
                <a:srgbClr val="000000"/>
              </a:buClr>
              <a:buSzPts val="1800"/>
              <a:buFont typeface="Arial"/>
              <a:buChar char="•"/>
              <a:tabLst/>
              <a:defRPr/>
            </a:pPr>
            <a:r>
              <a:rPr lang="en-VN" sz="2400" dirty="0">
                <a:solidFill>
                  <a:srgbClr val="FF0000"/>
                </a:solidFill>
              </a:rPr>
              <a:t>Informal/ spoken language: don’t, want to talk </a:t>
            </a:r>
            <a:endParaRPr kumimoji="0" lang="en-VN" sz="2400" b="0" i="0" u="none" strike="noStrike" kern="0" cap="none" spc="0" normalizeH="0" baseline="0" noProof="0" dirty="0">
              <a:ln>
                <a:noFill/>
              </a:ln>
              <a:solidFill>
                <a:srgbClr val="FF0000"/>
              </a:solidFill>
              <a:effectLst/>
              <a:uLnTx/>
              <a:uFillTx/>
              <a:latin typeface="Calibri"/>
              <a:cs typeface="Calibri"/>
              <a:sym typeface="Calibri"/>
            </a:endParaRPr>
          </a:p>
        </p:txBody>
      </p:sp>
    </p:spTree>
    <p:extLst>
      <p:ext uri="{BB962C8B-B14F-4D97-AF65-F5344CB8AC3E}">
        <p14:creationId xmlns:p14="http://schemas.microsoft.com/office/powerpoint/2010/main" val="157626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AA2B89-73E5-9047-B7F1-53464D80B0BA}"/>
              </a:ext>
            </a:extLst>
          </p:cNvPr>
          <p:cNvSpPr>
            <a:spLocks noGrp="1"/>
          </p:cNvSpPr>
          <p:nvPr>
            <p:ph type="title"/>
          </p:nvPr>
        </p:nvSpPr>
        <p:spPr>
          <a:xfrm>
            <a:off x="362856" y="365125"/>
            <a:ext cx="10827657" cy="912132"/>
          </a:xfrm>
          <a:solidFill>
            <a:schemeClr val="accent6">
              <a:lumMod val="40000"/>
              <a:lumOff val="60000"/>
            </a:schemeClr>
          </a:solidFill>
        </p:spPr>
        <p:txBody>
          <a:bodyPr/>
          <a:lstStyle/>
          <a:p>
            <a:r>
              <a:rPr lang="en-US" dirty="0"/>
              <a:t>Lead-in</a:t>
            </a:r>
          </a:p>
        </p:txBody>
      </p:sp>
      <p:sp>
        <p:nvSpPr>
          <p:cNvPr id="5" name="Text Placeholder 4">
            <a:extLst>
              <a:ext uri="{FF2B5EF4-FFF2-40B4-BE49-F238E27FC236}">
                <a16:creationId xmlns:a16="http://schemas.microsoft.com/office/drawing/2014/main" id="{5431C994-7107-A447-AF9B-C9E4B83501FD}"/>
              </a:ext>
            </a:extLst>
          </p:cNvPr>
          <p:cNvSpPr>
            <a:spLocks noGrp="1"/>
          </p:cNvSpPr>
          <p:nvPr>
            <p:ph type="body" idx="1"/>
          </p:nvPr>
        </p:nvSpPr>
        <p:spPr>
          <a:xfrm>
            <a:off x="362857" y="1451429"/>
            <a:ext cx="11495314" cy="5210628"/>
          </a:xfrm>
        </p:spPr>
        <p:txBody>
          <a:bodyPr>
            <a:normAutofit fontScale="92500"/>
          </a:bodyPr>
          <a:lstStyle/>
          <a:p>
            <a:pPr algn="just">
              <a:lnSpc>
                <a:spcPct val="150000"/>
              </a:lnSpc>
            </a:pPr>
            <a:r>
              <a:rPr lang="en-US" sz="3000" i="1" dirty="0">
                <a:solidFill>
                  <a:srgbClr val="C00000"/>
                </a:solidFill>
              </a:rPr>
              <a:t>Nearly 58% of the world’s websites are in English, making it the dominant language on the Internet.</a:t>
            </a:r>
          </a:p>
          <a:p>
            <a:pPr algn="just"/>
            <a:r>
              <a:rPr lang="en-US" sz="3000" i="1" dirty="0">
                <a:solidFill>
                  <a:srgbClr val="C00000"/>
                </a:solidFill>
              </a:rPr>
              <a:t>According to a survey by </a:t>
            </a:r>
            <a:r>
              <a:rPr lang="en-US" sz="3000" i="1" dirty="0" err="1">
                <a:solidFill>
                  <a:srgbClr val="C00000"/>
                </a:solidFill>
              </a:rPr>
              <a:t>VietnamWorks</a:t>
            </a:r>
            <a:r>
              <a:rPr lang="en-US" sz="3000" i="1" dirty="0">
                <a:solidFill>
                  <a:srgbClr val="C00000"/>
                </a:solidFill>
              </a:rPr>
              <a:t>, approximately 90% of job postings in industries like IT, finance, and marketing require English proficiency. Employees with strong English skills earn salaries 30-50% higher than those without.</a:t>
            </a:r>
          </a:p>
          <a:p>
            <a:pPr>
              <a:lnSpc>
                <a:spcPct val="150000"/>
              </a:lnSpc>
            </a:pPr>
            <a:r>
              <a:rPr lang="en-US" sz="3000" i="1" dirty="0">
                <a:solidFill>
                  <a:srgbClr val="C00000"/>
                </a:solidFill>
              </a:rPr>
              <a:t>According to a report in 2021, 80% of Vietnamese respondents considered English to be important for their current job; however, there are only about 30% of students after graduation meeting employers’ English requirements</a:t>
            </a:r>
          </a:p>
          <a:p>
            <a:pPr>
              <a:lnSpc>
                <a:spcPct val="150000"/>
              </a:lnSpc>
            </a:pPr>
            <a:endParaRPr lang="en-US" sz="3000" i="1" dirty="0">
              <a:solidFill>
                <a:srgbClr val="C00000"/>
              </a:solidFill>
            </a:endParaRPr>
          </a:p>
        </p:txBody>
      </p:sp>
      <p:sp>
        <p:nvSpPr>
          <p:cNvPr id="2" name="Rectangle 1">
            <a:extLst>
              <a:ext uri="{FF2B5EF4-FFF2-40B4-BE49-F238E27FC236}">
                <a16:creationId xmlns:a16="http://schemas.microsoft.com/office/drawing/2014/main" id="{5EAECAAD-D5DA-989D-0687-3B1C63F54D86}"/>
              </a:ext>
            </a:extLst>
          </p:cNvPr>
          <p:cNvSpPr/>
          <p:nvPr/>
        </p:nvSpPr>
        <p:spPr>
          <a:xfrm>
            <a:off x="1927654" y="1729946"/>
            <a:ext cx="667265" cy="3830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 name="Rectangle 2">
            <a:extLst>
              <a:ext uri="{FF2B5EF4-FFF2-40B4-BE49-F238E27FC236}">
                <a16:creationId xmlns:a16="http://schemas.microsoft.com/office/drawing/2014/main" id="{647B8483-99C8-60F8-6155-15CAD6026B76}"/>
              </a:ext>
            </a:extLst>
          </p:cNvPr>
          <p:cNvSpPr/>
          <p:nvPr/>
        </p:nvSpPr>
        <p:spPr>
          <a:xfrm>
            <a:off x="9860593" y="2958854"/>
            <a:ext cx="802718" cy="3830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Rectangle 5">
            <a:extLst>
              <a:ext uri="{FF2B5EF4-FFF2-40B4-BE49-F238E27FC236}">
                <a16:creationId xmlns:a16="http://schemas.microsoft.com/office/drawing/2014/main" id="{915253AE-BD50-128A-3C29-ED611E96B8F5}"/>
              </a:ext>
            </a:extLst>
          </p:cNvPr>
          <p:cNvSpPr/>
          <p:nvPr/>
        </p:nvSpPr>
        <p:spPr>
          <a:xfrm>
            <a:off x="10607597" y="3824911"/>
            <a:ext cx="1165832" cy="3830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D7604B95-9F8C-BD3B-6AFE-8510F16E9F82}"/>
              </a:ext>
            </a:extLst>
          </p:cNvPr>
          <p:cNvSpPr/>
          <p:nvPr/>
        </p:nvSpPr>
        <p:spPr>
          <a:xfrm>
            <a:off x="5231788" y="4864019"/>
            <a:ext cx="667265" cy="3830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Rectangle 8">
            <a:extLst>
              <a:ext uri="{FF2B5EF4-FFF2-40B4-BE49-F238E27FC236}">
                <a16:creationId xmlns:a16="http://schemas.microsoft.com/office/drawing/2014/main" id="{597AD95C-EB96-0A57-D6DD-3C60C1B6C01B}"/>
              </a:ext>
            </a:extLst>
          </p:cNvPr>
          <p:cNvSpPr/>
          <p:nvPr/>
        </p:nvSpPr>
        <p:spPr>
          <a:xfrm>
            <a:off x="653578" y="6137339"/>
            <a:ext cx="914400" cy="3830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81044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linds(horizontal)">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blinds(horizontal)">
                                      <p:cBhvr>
                                        <p:cTn id="32" dur="500"/>
                                        <p:tgtEl>
                                          <p:spTgt spid="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8"/>
                                        </p:tgtEl>
                                      </p:cBhvr>
                                    </p:animEffect>
                                    <p:set>
                                      <p:cBhvr>
                                        <p:cTn id="37" dur="1" fill="hold">
                                          <p:stCondLst>
                                            <p:cond delay="499"/>
                                          </p:stCondLst>
                                        </p:cTn>
                                        <p:tgtEl>
                                          <p:spTgt spid="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grpId="0" nodeType="clickEffect">
                                  <p:stCondLst>
                                    <p:cond delay="0"/>
                                  </p:stCondLst>
                                  <p:childTnLst>
                                    <p:animEffect transition="out" filter="blinds(horizontal)">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8"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2F9F53-6BCC-4AC5-A168-2C49105CE921}"/>
              </a:ext>
            </a:extLst>
          </p:cNvPr>
          <p:cNvSpPr>
            <a:spLocks noGrp="1"/>
          </p:cNvSpPr>
          <p:nvPr>
            <p:ph type="title"/>
          </p:nvPr>
        </p:nvSpPr>
        <p:spPr>
          <a:xfrm>
            <a:off x="2628900" y="271338"/>
            <a:ext cx="6934200" cy="1143000"/>
          </a:xfrm>
        </p:spPr>
        <p:txBody>
          <a:bodyPr>
            <a:normAutofit/>
          </a:bodyPr>
          <a:lstStyle/>
          <a:p>
            <a:r>
              <a:rPr lang="en-US" sz="6400" b="1" dirty="0">
                <a:solidFill>
                  <a:schemeClr val="accent6">
                    <a:lumMod val="60000"/>
                    <a:lumOff val="40000"/>
                  </a:schemeClr>
                </a:solidFill>
                <a:latin typeface="High Tower Text" panose="02040502050506030303" pitchFamily="18" charset="0"/>
                <a:ea typeface="+mn-ea"/>
                <a:cs typeface="+mn-cs"/>
              </a:rPr>
              <a:t>Group Work Task</a:t>
            </a:r>
          </a:p>
        </p:txBody>
      </p:sp>
      <p:sp>
        <p:nvSpPr>
          <p:cNvPr id="5" name="Text Placeholder 4">
            <a:extLst>
              <a:ext uri="{FF2B5EF4-FFF2-40B4-BE49-F238E27FC236}">
                <a16:creationId xmlns:a16="http://schemas.microsoft.com/office/drawing/2014/main" id="{1412F5D8-49CF-49A7-BA2B-FCB2F8CC13B3}"/>
              </a:ext>
            </a:extLst>
          </p:cNvPr>
          <p:cNvSpPr>
            <a:spLocks noGrp="1"/>
          </p:cNvSpPr>
          <p:nvPr>
            <p:ph type="body" idx="1"/>
          </p:nvPr>
        </p:nvSpPr>
        <p:spPr>
          <a:xfrm>
            <a:off x="3048000" y="1990476"/>
            <a:ext cx="2590800" cy="914400"/>
          </a:xfrm>
          <a:solidFill>
            <a:srgbClr val="FFFF00"/>
          </a:solidFill>
        </p:spPr>
        <p:txBody>
          <a:bodyPr>
            <a:normAutofit fontScale="92500" lnSpcReduction="10000"/>
          </a:bodyPr>
          <a:lstStyle/>
          <a:p>
            <a:pPr marL="108000" algn="ctr"/>
            <a:r>
              <a:rPr lang="en-US" sz="6000" dirty="0">
                <a:solidFill>
                  <a:schemeClr val="tx2">
                    <a:lumMod val="75000"/>
                    <a:lumOff val="25000"/>
                  </a:schemeClr>
                </a:solidFill>
                <a:latin typeface="From Cartoon Blocks" panose="02000500000000000000" pitchFamily="2" charset="0"/>
              </a:rPr>
              <a:t>Dos</a:t>
            </a:r>
            <a:endParaRPr lang="en-US" sz="5400" dirty="0">
              <a:solidFill>
                <a:schemeClr val="tx2">
                  <a:lumMod val="75000"/>
                  <a:lumOff val="25000"/>
                </a:schemeClr>
              </a:solidFill>
              <a:latin typeface="From Cartoon Blocks" panose="02000500000000000000" pitchFamily="2" charset="0"/>
            </a:endParaRPr>
          </a:p>
        </p:txBody>
      </p:sp>
      <p:sp>
        <p:nvSpPr>
          <p:cNvPr id="6" name="Content Placeholder 5">
            <a:extLst>
              <a:ext uri="{FF2B5EF4-FFF2-40B4-BE49-F238E27FC236}">
                <a16:creationId xmlns:a16="http://schemas.microsoft.com/office/drawing/2014/main" id="{5C641BC0-A7BF-4CE3-8193-C2D56819E080}"/>
              </a:ext>
            </a:extLst>
          </p:cNvPr>
          <p:cNvSpPr>
            <a:spLocks noGrp="1"/>
          </p:cNvSpPr>
          <p:nvPr>
            <p:ph sz="half" idx="2"/>
          </p:nvPr>
        </p:nvSpPr>
        <p:spPr>
          <a:xfrm>
            <a:off x="3200400" y="2904876"/>
            <a:ext cx="2362200" cy="3343524"/>
          </a:xfrm>
        </p:spPr>
        <p:txBody>
          <a:bodyPr>
            <a:normAutofit/>
          </a:bodyPr>
          <a:lstStyle/>
          <a:p>
            <a:pPr indent="-457200" algn="ctr">
              <a:spcBef>
                <a:spcPts val="0"/>
              </a:spcBef>
              <a:buFont typeface="+mj-lt"/>
              <a:buAutoNum type="arabicPeriod"/>
            </a:pPr>
            <a:r>
              <a:rPr lang="en-US" sz="4000" dirty="0"/>
              <a:t>…</a:t>
            </a:r>
          </a:p>
          <a:p>
            <a:pPr indent="-457200" algn="ctr">
              <a:spcBef>
                <a:spcPts val="0"/>
              </a:spcBef>
              <a:buFont typeface="+mj-lt"/>
              <a:buAutoNum type="arabicPeriod"/>
            </a:pPr>
            <a:r>
              <a:rPr lang="en-US" sz="4000" dirty="0"/>
              <a:t>…</a:t>
            </a:r>
          </a:p>
          <a:p>
            <a:pPr indent="-457200" algn="ctr">
              <a:spcBef>
                <a:spcPts val="0"/>
              </a:spcBef>
              <a:buFont typeface="+mj-lt"/>
              <a:buAutoNum type="arabicPeriod"/>
            </a:pPr>
            <a:r>
              <a:rPr lang="en-US" sz="4000" dirty="0"/>
              <a:t>…</a:t>
            </a:r>
          </a:p>
          <a:p>
            <a:pPr indent="-457200" algn="ctr">
              <a:spcBef>
                <a:spcPts val="0"/>
              </a:spcBef>
              <a:buFont typeface="+mj-lt"/>
              <a:buAutoNum type="arabicPeriod"/>
            </a:pPr>
            <a:r>
              <a:rPr lang="en-US" sz="4000" dirty="0"/>
              <a:t>…</a:t>
            </a:r>
          </a:p>
          <a:p>
            <a:pPr indent="-457200" algn="ctr">
              <a:spcBef>
                <a:spcPts val="0"/>
              </a:spcBef>
              <a:buFont typeface="+mj-lt"/>
              <a:buAutoNum type="arabicPeriod"/>
            </a:pPr>
            <a:r>
              <a:rPr lang="en-US" sz="4000" dirty="0"/>
              <a:t>…</a:t>
            </a:r>
          </a:p>
        </p:txBody>
      </p:sp>
      <p:sp>
        <p:nvSpPr>
          <p:cNvPr id="10" name="Text Placeholder 4">
            <a:extLst>
              <a:ext uri="{FF2B5EF4-FFF2-40B4-BE49-F238E27FC236}">
                <a16:creationId xmlns:a16="http://schemas.microsoft.com/office/drawing/2014/main" id="{2250224D-F599-4AB6-B87C-3513B67016DC}"/>
              </a:ext>
            </a:extLst>
          </p:cNvPr>
          <p:cNvSpPr txBox="1">
            <a:spLocks/>
          </p:cNvSpPr>
          <p:nvPr/>
        </p:nvSpPr>
        <p:spPr bwMode="auto">
          <a:xfrm>
            <a:off x="6400800" y="1990476"/>
            <a:ext cx="2514600" cy="914400"/>
          </a:xfrm>
          <a:prstGeom prst="rect">
            <a:avLst/>
          </a:prstGeom>
          <a:solidFill>
            <a:srgbClr val="A1EDE9"/>
          </a:solidFill>
          <a:ln>
            <a:noFill/>
          </a:ln>
        </p:spPr>
        <p:txBody>
          <a:bodyPr vert="horz" wrap="square" lIns="91440" tIns="45720" rIns="91440" bIns="45720" numCol="1" anchor="b" anchorCtr="0" compatLnSpc="1">
            <a:prstTxWarp prst="textNoShape">
              <a:avLst/>
            </a:prstTxWarp>
          </a:bodyPr>
          <a:lstStyle>
            <a:lvl1pPr marL="0" indent="0" algn="l" rtl="0" eaLnBrk="1" fontAlgn="base" hangingPunct="1">
              <a:spcBef>
                <a:spcPct val="20000"/>
              </a:spcBef>
              <a:spcAft>
                <a:spcPct val="0"/>
              </a:spcAft>
              <a:buClr>
                <a:schemeClr val="tx1"/>
              </a:buClr>
              <a:buSzPct val="70000"/>
              <a:buFont typeface="Wingdings" pitchFamily="2" charset="2"/>
              <a:buNone/>
              <a:defRPr sz="2400" b="1">
                <a:solidFill>
                  <a:schemeClr val="tx2"/>
                </a:solidFill>
                <a:latin typeface="+mn-lt"/>
                <a:ea typeface="+mn-ea"/>
                <a:cs typeface="+mn-cs"/>
              </a:defRPr>
            </a:lvl1pPr>
            <a:lvl2pPr marL="457200" indent="0" algn="l" rtl="0" eaLnBrk="1" fontAlgn="base" hangingPunct="1">
              <a:spcBef>
                <a:spcPct val="20000"/>
              </a:spcBef>
              <a:spcAft>
                <a:spcPct val="0"/>
              </a:spcAft>
              <a:buClr>
                <a:schemeClr val="accent1"/>
              </a:buClr>
              <a:buSzPct val="75000"/>
              <a:buFont typeface="Wingdings" pitchFamily="2" charset="2"/>
              <a:buNone/>
              <a:defRPr sz="2000" b="1">
                <a:solidFill>
                  <a:schemeClr val="tx2"/>
                </a:solidFill>
                <a:latin typeface="+mn-lt"/>
              </a:defRPr>
            </a:lvl2pPr>
            <a:lvl3pPr marL="914400" indent="0" algn="l" rtl="0" eaLnBrk="1" fontAlgn="base" hangingPunct="1">
              <a:spcBef>
                <a:spcPct val="20000"/>
              </a:spcBef>
              <a:spcAft>
                <a:spcPct val="0"/>
              </a:spcAft>
              <a:buClr>
                <a:schemeClr val="accent2"/>
              </a:buClr>
              <a:buNone/>
              <a:defRPr sz="1800" b="1">
                <a:solidFill>
                  <a:schemeClr val="tx2"/>
                </a:solidFill>
                <a:latin typeface="+mn-lt"/>
              </a:defRPr>
            </a:lvl3pPr>
            <a:lvl4pPr marL="1371600" indent="0" algn="l" rtl="0" eaLnBrk="1" fontAlgn="base" hangingPunct="1">
              <a:spcBef>
                <a:spcPct val="20000"/>
              </a:spcBef>
              <a:spcAft>
                <a:spcPct val="0"/>
              </a:spcAft>
              <a:buClr>
                <a:schemeClr val="tx1"/>
              </a:buClr>
              <a:buNone/>
              <a:defRPr sz="1600" b="1">
                <a:solidFill>
                  <a:schemeClr val="tx2"/>
                </a:solidFill>
                <a:latin typeface="+mn-lt"/>
              </a:defRPr>
            </a:lvl4pPr>
            <a:lvl5pPr marL="1828800" indent="0" algn="l" rtl="0" eaLnBrk="1" fontAlgn="base" hangingPunct="1">
              <a:spcBef>
                <a:spcPct val="20000"/>
              </a:spcBef>
              <a:spcAft>
                <a:spcPct val="0"/>
              </a:spcAft>
              <a:buNone/>
              <a:defRPr sz="1600" b="1">
                <a:solidFill>
                  <a:schemeClr val="tx2"/>
                </a:solidFill>
                <a:latin typeface="+mn-lt"/>
              </a:defRPr>
            </a:lvl5pPr>
            <a:lvl6pPr marL="2286000" indent="0" algn="l" rtl="0" eaLnBrk="1" fontAlgn="base" hangingPunct="1">
              <a:spcBef>
                <a:spcPct val="20000"/>
              </a:spcBef>
              <a:spcAft>
                <a:spcPct val="0"/>
              </a:spcAft>
              <a:buNone/>
              <a:defRPr sz="1600" b="1">
                <a:solidFill>
                  <a:schemeClr val="tx2"/>
                </a:solidFill>
                <a:latin typeface="+mn-lt"/>
              </a:defRPr>
            </a:lvl6pPr>
            <a:lvl7pPr marL="2743200" indent="0" algn="l" rtl="0" eaLnBrk="1" fontAlgn="base" hangingPunct="1">
              <a:spcBef>
                <a:spcPct val="20000"/>
              </a:spcBef>
              <a:spcAft>
                <a:spcPct val="0"/>
              </a:spcAft>
              <a:buNone/>
              <a:defRPr sz="1600" b="1">
                <a:solidFill>
                  <a:schemeClr val="tx2"/>
                </a:solidFill>
                <a:latin typeface="+mn-lt"/>
              </a:defRPr>
            </a:lvl7pPr>
            <a:lvl8pPr marL="3200400" indent="0" algn="l" rtl="0" eaLnBrk="1" fontAlgn="base" hangingPunct="1">
              <a:spcBef>
                <a:spcPct val="20000"/>
              </a:spcBef>
              <a:spcAft>
                <a:spcPct val="0"/>
              </a:spcAft>
              <a:buNone/>
              <a:defRPr sz="1600" b="1">
                <a:solidFill>
                  <a:schemeClr val="tx2"/>
                </a:solidFill>
                <a:latin typeface="+mn-lt"/>
              </a:defRPr>
            </a:lvl8pPr>
            <a:lvl9pPr marL="3657600" indent="0" algn="l" rtl="0" eaLnBrk="1" fontAlgn="base" hangingPunct="1">
              <a:spcBef>
                <a:spcPct val="20000"/>
              </a:spcBef>
              <a:spcAft>
                <a:spcPct val="0"/>
              </a:spcAft>
              <a:buNone/>
              <a:defRPr sz="1600" b="1">
                <a:solidFill>
                  <a:schemeClr val="tx2"/>
                </a:solidFill>
                <a:latin typeface="+mn-lt"/>
              </a:defRPr>
            </a:lvl9pPr>
          </a:lstStyle>
          <a:p>
            <a:pPr marL="108000" algn="ctr"/>
            <a:r>
              <a:rPr lang="en-US" sz="6000" dirty="0">
                <a:solidFill>
                  <a:schemeClr val="tx2">
                    <a:lumMod val="75000"/>
                    <a:lumOff val="25000"/>
                  </a:schemeClr>
                </a:solidFill>
                <a:latin typeface="From Cartoon Blocks" panose="02000500000000000000" pitchFamily="2" charset="0"/>
              </a:rPr>
              <a:t>Don’ts</a:t>
            </a:r>
            <a:endParaRPr lang="en-US" sz="5400" dirty="0">
              <a:solidFill>
                <a:schemeClr val="tx2">
                  <a:lumMod val="75000"/>
                  <a:lumOff val="25000"/>
                </a:schemeClr>
              </a:solidFill>
              <a:latin typeface="From Cartoon Blocks" panose="02000500000000000000" pitchFamily="2" charset="0"/>
            </a:endParaRPr>
          </a:p>
        </p:txBody>
      </p:sp>
      <p:sp>
        <p:nvSpPr>
          <p:cNvPr id="12" name="Content Placeholder 5">
            <a:extLst>
              <a:ext uri="{FF2B5EF4-FFF2-40B4-BE49-F238E27FC236}">
                <a16:creationId xmlns:a16="http://schemas.microsoft.com/office/drawing/2014/main" id="{F89EEF9C-0B6F-406D-926E-B2506738F2AF}"/>
              </a:ext>
            </a:extLst>
          </p:cNvPr>
          <p:cNvSpPr txBox="1">
            <a:spLocks/>
          </p:cNvSpPr>
          <p:nvPr/>
        </p:nvSpPr>
        <p:spPr bwMode="auto">
          <a:xfrm>
            <a:off x="6400800" y="2914152"/>
            <a:ext cx="2514600" cy="334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1"/>
              </a:buClr>
              <a:buSzPct val="70000"/>
              <a:buFont typeface="Wingdings" pitchFamily="2" charset="2"/>
              <a:buChar char="¢"/>
              <a:defRPr sz="2400">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SzPct val="75000"/>
              <a:buFont typeface="Wingdings" pitchFamily="2" charset="2"/>
              <a:buChar char="l"/>
              <a:defRPr sz="2000">
                <a:solidFill>
                  <a:schemeClr val="tx2"/>
                </a:solidFill>
                <a:latin typeface="+mn-lt"/>
              </a:defRPr>
            </a:lvl2pPr>
            <a:lvl3pPr marL="1143000" indent="-228600" algn="l" rtl="0" eaLnBrk="1" fontAlgn="base" hangingPunct="1">
              <a:spcBef>
                <a:spcPct val="20000"/>
              </a:spcBef>
              <a:spcAft>
                <a:spcPct val="0"/>
              </a:spcAft>
              <a:buClr>
                <a:schemeClr val="accent2"/>
              </a:buClr>
              <a:buChar char="•"/>
              <a:defRPr sz="1800">
                <a:solidFill>
                  <a:schemeClr val="tx2"/>
                </a:solidFill>
                <a:latin typeface="+mn-lt"/>
              </a:defRPr>
            </a:lvl3pPr>
            <a:lvl4pPr marL="1600200" indent="-228600" algn="l" rtl="0" eaLnBrk="1" fontAlgn="base" hangingPunct="1">
              <a:spcBef>
                <a:spcPct val="20000"/>
              </a:spcBef>
              <a:spcAft>
                <a:spcPct val="0"/>
              </a:spcAft>
              <a:buClr>
                <a:schemeClr val="tx1"/>
              </a:buClr>
              <a:buChar char="•"/>
              <a:defRPr sz="1600">
                <a:solidFill>
                  <a:schemeClr val="tx2"/>
                </a:solidFill>
                <a:latin typeface="+mn-lt"/>
              </a:defRPr>
            </a:lvl4pPr>
            <a:lvl5pPr marL="2057400" indent="-228600" algn="l" rtl="0" eaLnBrk="1" fontAlgn="base" hangingPunct="1">
              <a:spcBef>
                <a:spcPct val="20000"/>
              </a:spcBef>
              <a:spcAft>
                <a:spcPct val="0"/>
              </a:spcAft>
              <a:buChar char="•"/>
              <a:defRPr sz="1600">
                <a:solidFill>
                  <a:schemeClr val="tx2"/>
                </a:solidFill>
                <a:latin typeface="+mn-lt"/>
              </a:defRPr>
            </a:lvl5pPr>
            <a:lvl6pPr marL="2514600" indent="-228600" algn="l" rtl="0" eaLnBrk="1" fontAlgn="base" hangingPunct="1">
              <a:spcBef>
                <a:spcPct val="20000"/>
              </a:spcBef>
              <a:spcAft>
                <a:spcPct val="0"/>
              </a:spcAft>
              <a:buChar char="•"/>
              <a:defRPr sz="1600">
                <a:solidFill>
                  <a:schemeClr val="tx2"/>
                </a:solidFill>
                <a:latin typeface="+mn-lt"/>
              </a:defRPr>
            </a:lvl6pPr>
            <a:lvl7pPr marL="2971800" indent="-228600" algn="l" rtl="0" eaLnBrk="1" fontAlgn="base" hangingPunct="1">
              <a:spcBef>
                <a:spcPct val="20000"/>
              </a:spcBef>
              <a:spcAft>
                <a:spcPct val="0"/>
              </a:spcAft>
              <a:buChar char="•"/>
              <a:defRPr sz="1600">
                <a:solidFill>
                  <a:schemeClr val="tx2"/>
                </a:solidFill>
                <a:latin typeface="+mn-lt"/>
              </a:defRPr>
            </a:lvl7pPr>
            <a:lvl8pPr marL="3429000" indent="-228600" algn="l" rtl="0" eaLnBrk="1" fontAlgn="base" hangingPunct="1">
              <a:spcBef>
                <a:spcPct val="20000"/>
              </a:spcBef>
              <a:spcAft>
                <a:spcPct val="0"/>
              </a:spcAft>
              <a:buChar char="•"/>
              <a:defRPr sz="1600">
                <a:solidFill>
                  <a:schemeClr val="tx2"/>
                </a:solidFill>
                <a:latin typeface="+mn-lt"/>
              </a:defRPr>
            </a:lvl8pPr>
            <a:lvl9pPr marL="3886200" indent="-228600" algn="l" rtl="0" eaLnBrk="1" fontAlgn="base" hangingPunct="1">
              <a:spcBef>
                <a:spcPct val="20000"/>
              </a:spcBef>
              <a:spcAft>
                <a:spcPct val="0"/>
              </a:spcAft>
              <a:buChar char="•"/>
              <a:defRPr sz="1600">
                <a:solidFill>
                  <a:schemeClr val="tx2"/>
                </a:solidFill>
                <a:latin typeface="+mn-lt"/>
              </a:defRPr>
            </a:lvl9pPr>
          </a:lstStyle>
          <a:p>
            <a:pPr marL="457200" indent="-457200" algn="ctr">
              <a:spcBef>
                <a:spcPts val="0"/>
              </a:spcBef>
              <a:buFont typeface="+mj-lt"/>
              <a:buAutoNum type="arabicPeriod"/>
            </a:pPr>
            <a:r>
              <a:rPr lang="en-US" sz="4000" dirty="0"/>
              <a:t>…</a:t>
            </a:r>
          </a:p>
          <a:p>
            <a:pPr marL="457200" indent="-457200" algn="ctr">
              <a:spcBef>
                <a:spcPts val="0"/>
              </a:spcBef>
              <a:buFont typeface="+mj-lt"/>
              <a:buAutoNum type="arabicPeriod"/>
            </a:pPr>
            <a:r>
              <a:rPr lang="en-US" sz="4000" dirty="0"/>
              <a:t>…</a:t>
            </a:r>
          </a:p>
          <a:p>
            <a:pPr marL="457200" indent="-457200" algn="ctr">
              <a:spcBef>
                <a:spcPts val="0"/>
              </a:spcBef>
              <a:buFont typeface="+mj-lt"/>
              <a:buAutoNum type="arabicPeriod"/>
            </a:pPr>
            <a:r>
              <a:rPr lang="en-US" sz="4000" dirty="0"/>
              <a:t>…</a:t>
            </a:r>
          </a:p>
          <a:p>
            <a:pPr marL="457200" indent="-457200" algn="ctr">
              <a:spcBef>
                <a:spcPts val="0"/>
              </a:spcBef>
              <a:buFont typeface="+mj-lt"/>
              <a:buAutoNum type="arabicPeriod"/>
            </a:pPr>
            <a:r>
              <a:rPr lang="en-US" sz="4000" dirty="0"/>
              <a:t>…</a:t>
            </a:r>
          </a:p>
          <a:p>
            <a:pPr marL="457200" indent="-457200" algn="ctr">
              <a:spcBef>
                <a:spcPts val="0"/>
              </a:spcBef>
              <a:buFont typeface="+mj-lt"/>
              <a:buAutoNum type="arabicPeriod"/>
            </a:pPr>
            <a:r>
              <a:rPr lang="en-US" sz="4000" dirty="0"/>
              <a:t>…</a:t>
            </a:r>
          </a:p>
        </p:txBody>
      </p:sp>
    </p:spTree>
    <p:extLst>
      <p:ext uri="{BB962C8B-B14F-4D97-AF65-F5344CB8AC3E}">
        <p14:creationId xmlns:p14="http://schemas.microsoft.com/office/powerpoint/2010/main" val="223353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066800"/>
            <a:ext cx="8229600" cy="4800601"/>
          </a:xfrm>
        </p:spPr>
        <p:txBody>
          <a:bodyPr anchor="ctr"/>
          <a:lstStyle/>
          <a:p>
            <a:pPr marL="36512" indent="0" algn="ctr">
              <a:lnSpc>
                <a:spcPts val="8500"/>
              </a:lnSpc>
              <a:spcBef>
                <a:spcPts val="0"/>
              </a:spcBef>
              <a:buNone/>
            </a:pPr>
            <a:r>
              <a:rPr lang="en-US" sz="9600" b="1" dirty="0">
                <a:solidFill>
                  <a:srgbClr val="5B3C74"/>
                </a:solidFill>
                <a:latin typeface="From Cartoon Blocks" panose="02000500000000000000" pitchFamily="2" charset="0"/>
                <a:cs typeface="Agent Orange" panose="00000400000000000000" pitchFamily="2" charset="0"/>
              </a:rPr>
              <a:t>The Don’ts</a:t>
            </a:r>
          </a:p>
          <a:p>
            <a:pPr marL="36512" indent="0" algn="ctr">
              <a:lnSpc>
                <a:spcPts val="7600"/>
              </a:lnSpc>
              <a:spcBef>
                <a:spcPts val="0"/>
              </a:spcBef>
              <a:buNone/>
            </a:pPr>
            <a:r>
              <a:rPr lang="en-US" sz="4000" dirty="0">
                <a:solidFill>
                  <a:srgbClr val="586E06"/>
                </a:solidFill>
                <a:latin typeface="Agent Orange" panose="00000400000000000000" pitchFamily="2" charset="0"/>
                <a:cs typeface="Agent Orange" panose="00000400000000000000" pitchFamily="2" charset="0"/>
              </a:rPr>
              <a:t> </a:t>
            </a:r>
            <a:r>
              <a:rPr lang="en-US" sz="6600" b="1" dirty="0">
                <a:solidFill>
                  <a:schemeClr val="accent6">
                    <a:lumMod val="60000"/>
                    <a:lumOff val="40000"/>
                  </a:schemeClr>
                </a:solidFill>
                <a:latin typeface="High Tower Text" panose="02040502050506030303" pitchFamily="18" charset="0"/>
                <a:cs typeface="Agent Orange" panose="00000400000000000000" pitchFamily="2" charset="0"/>
              </a:rPr>
              <a:t>What to avoid?  </a:t>
            </a:r>
            <a:endParaRPr lang="en-US" sz="7800" b="1" dirty="0">
              <a:solidFill>
                <a:schemeClr val="accent6">
                  <a:lumMod val="60000"/>
                  <a:lumOff val="40000"/>
                </a:schemeClr>
              </a:solidFill>
              <a:latin typeface="High Tower Text" panose="02040502050506030303" pitchFamily="18" charset="0"/>
              <a:cs typeface="Agent Orange" panose="00000400000000000000" pitchFamily="2" charset="0"/>
            </a:endParaRPr>
          </a:p>
        </p:txBody>
      </p:sp>
    </p:spTree>
    <p:extLst>
      <p:ext uri="{BB962C8B-B14F-4D97-AF65-F5344CB8AC3E}">
        <p14:creationId xmlns:p14="http://schemas.microsoft.com/office/powerpoint/2010/main" val="228516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0" y="1143001"/>
            <a:ext cx="5486400" cy="4724399"/>
          </a:xfrm>
        </p:spPr>
        <p:txBody>
          <a:bodyPr anchor="ctr"/>
          <a:lstStyle/>
          <a:p>
            <a:pPr marL="36512" indent="0">
              <a:lnSpc>
                <a:spcPts val="8500"/>
              </a:lnSpc>
              <a:spcBef>
                <a:spcPts val="0"/>
              </a:spcBef>
              <a:buNone/>
            </a:pPr>
            <a:r>
              <a:rPr lang="en-US" sz="4400" b="1" u="sng" dirty="0">
                <a:solidFill>
                  <a:srgbClr val="5B3C74"/>
                </a:solidFill>
              </a:rPr>
              <a:t>Contractions</a:t>
            </a:r>
            <a:r>
              <a:rPr lang="en-US" sz="4400" dirty="0">
                <a:solidFill>
                  <a:srgbClr val="7030A0"/>
                </a:solidFill>
              </a:rPr>
              <a:t> </a:t>
            </a:r>
          </a:p>
          <a:p>
            <a:pPr marL="36512" indent="0">
              <a:spcBef>
                <a:spcPts val="0"/>
              </a:spcBef>
              <a:buNone/>
            </a:pPr>
            <a:r>
              <a:rPr lang="en-US" sz="3600" i="1" dirty="0"/>
              <a:t>I’ll </a:t>
            </a:r>
            <a:r>
              <a:rPr lang="en-US" sz="3600" i="1" dirty="0">
                <a:sym typeface="Wingdings" panose="05000000000000000000" pitchFamily="2" charset="2"/>
              </a:rPr>
              <a:t> I will</a:t>
            </a:r>
          </a:p>
          <a:p>
            <a:pPr marL="36512" indent="0">
              <a:spcBef>
                <a:spcPts val="0"/>
              </a:spcBef>
              <a:buNone/>
            </a:pPr>
            <a:r>
              <a:rPr lang="en-US" sz="3600" i="1" dirty="0"/>
              <a:t>We can’t </a:t>
            </a:r>
            <a:r>
              <a:rPr lang="en-US" sz="3600" i="1" dirty="0">
                <a:sym typeface="Wingdings" pitchFamily="2" charset="2"/>
              </a:rPr>
              <a:t> We cannot</a:t>
            </a:r>
          </a:p>
          <a:p>
            <a:pPr marL="36512" indent="0">
              <a:lnSpc>
                <a:spcPts val="8500"/>
              </a:lnSpc>
              <a:spcBef>
                <a:spcPts val="0"/>
              </a:spcBef>
              <a:buNone/>
            </a:pPr>
            <a:endParaRPr lang="en-US" sz="4400" dirty="0">
              <a:solidFill>
                <a:srgbClr val="C00000"/>
              </a:solidFill>
              <a:latin typeface="Hobby Horse NF" panose="02090606050405020702" pitchFamily="18" charset="0"/>
              <a:cs typeface="Agent Orange" panose="00000400000000000000" pitchFamily="2" charset="0"/>
            </a:endParaRPr>
          </a:p>
        </p:txBody>
      </p:sp>
      <p:sp>
        <p:nvSpPr>
          <p:cNvPr id="4" name="Text Placeholder 3">
            <a:extLst>
              <a:ext uri="{FF2B5EF4-FFF2-40B4-BE49-F238E27FC236}">
                <a16:creationId xmlns:a16="http://schemas.microsoft.com/office/drawing/2014/main" id="{1EA7EDDB-30A0-4EA4-A11D-012E9CA6525C}"/>
              </a:ext>
            </a:extLst>
          </p:cNvPr>
          <p:cNvSpPr>
            <a:spLocks noGrp="1"/>
          </p:cNvSpPr>
          <p:nvPr>
            <p:ph type="body" sz="half" idx="2"/>
          </p:nvPr>
        </p:nvSpPr>
        <p:spPr>
          <a:xfrm>
            <a:off x="2286000" y="0"/>
            <a:ext cx="2133601" cy="6858000"/>
          </a:xfrm>
          <a:solidFill>
            <a:schemeClr val="accent6">
              <a:lumMod val="40000"/>
              <a:lumOff val="60000"/>
            </a:schemeClr>
          </a:solidFill>
        </p:spPr>
        <p:txBody>
          <a:bodyPr anchor="ctr"/>
          <a:lstStyle/>
          <a:p>
            <a:pPr algn="ctr"/>
            <a:r>
              <a:rPr lang="en-US" sz="4400" b="1" dirty="0"/>
              <a:t>Don’ts</a:t>
            </a:r>
            <a:endParaRPr lang="en-US" b="1" dirty="0"/>
          </a:p>
        </p:txBody>
      </p:sp>
    </p:spTree>
    <p:extLst>
      <p:ext uri="{BB962C8B-B14F-4D97-AF65-F5344CB8AC3E}">
        <p14:creationId xmlns:p14="http://schemas.microsoft.com/office/powerpoint/2010/main" val="19267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0" y="762000"/>
            <a:ext cx="5486400" cy="5562600"/>
          </a:xfrm>
        </p:spPr>
        <p:txBody>
          <a:bodyPr anchor="t"/>
          <a:lstStyle/>
          <a:p>
            <a:pPr marL="0" indent="0">
              <a:spcBef>
                <a:spcPts val="300"/>
              </a:spcBef>
              <a:spcAft>
                <a:spcPts val="1200"/>
              </a:spcAft>
              <a:buNone/>
            </a:pPr>
            <a:r>
              <a:rPr lang="en-US" sz="4400" b="1" u="sng" dirty="0">
                <a:solidFill>
                  <a:srgbClr val="5B3C74"/>
                </a:solidFill>
              </a:rPr>
              <a:t>Informal/Spoken Words and Phrases</a:t>
            </a:r>
            <a:r>
              <a:rPr lang="en-US" sz="4400" b="1" dirty="0">
                <a:solidFill>
                  <a:srgbClr val="5B3C74"/>
                </a:solidFill>
              </a:rPr>
              <a:t>                   </a:t>
            </a:r>
          </a:p>
          <a:p>
            <a:pPr>
              <a:spcBef>
                <a:spcPts val="1200"/>
              </a:spcBef>
            </a:pPr>
            <a:r>
              <a:rPr lang="en-US" i="1" dirty="0"/>
              <a:t>kids, guys, stuff</a:t>
            </a:r>
          </a:p>
          <a:p>
            <a:pPr>
              <a:spcBef>
                <a:spcPts val="1200"/>
              </a:spcBef>
            </a:pPr>
            <a:r>
              <a:rPr lang="en-US" i="1" dirty="0"/>
              <a:t>a little bit, a lot of, lots of</a:t>
            </a:r>
          </a:p>
          <a:p>
            <a:pPr>
              <a:spcBef>
                <a:spcPts val="1200"/>
              </a:spcBef>
            </a:pPr>
            <a:r>
              <a:rPr lang="en-US" i="1" dirty="0"/>
              <a:t>This essay talks about… </a:t>
            </a:r>
          </a:p>
          <a:p>
            <a:pPr>
              <a:spcBef>
                <a:spcPts val="1200"/>
              </a:spcBef>
            </a:pPr>
            <a:r>
              <a:rPr lang="en-US" i="1" dirty="0"/>
              <a:t>I want to say that …</a:t>
            </a:r>
          </a:p>
          <a:p>
            <a:pPr>
              <a:spcBef>
                <a:spcPts val="1200"/>
              </a:spcBef>
            </a:pPr>
            <a:r>
              <a:rPr lang="en-US" i="1" dirty="0">
                <a:sym typeface="Wingdings" pitchFamily="2" charset="2"/>
              </a:rPr>
              <a:t>A solution I would like to suggest is …</a:t>
            </a:r>
            <a:endParaRPr lang="en-US" i="1" dirty="0"/>
          </a:p>
          <a:p>
            <a:pPr marL="36512" indent="0">
              <a:lnSpc>
                <a:spcPts val="8500"/>
              </a:lnSpc>
              <a:spcBef>
                <a:spcPts val="0"/>
              </a:spcBef>
              <a:buNone/>
            </a:pPr>
            <a:endParaRPr lang="en-US" sz="5400" dirty="0">
              <a:solidFill>
                <a:srgbClr val="C00000"/>
              </a:solidFill>
              <a:latin typeface="Hobby Horse NF" panose="02090606050405020702" pitchFamily="18" charset="0"/>
              <a:cs typeface="Agent Orange" panose="00000400000000000000" pitchFamily="2" charset="0"/>
            </a:endParaRPr>
          </a:p>
        </p:txBody>
      </p:sp>
      <p:sp>
        <p:nvSpPr>
          <p:cNvPr id="4" name="Text Placeholder 3">
            <a:extLst>
              <a:ext uri="{FF2B5EF4-FFF2-40B4-BE49-F238E27FC236}">
                <a16:creationId xmlns:a16="http://schemas.microsoft.com/office/drawing/2014/main" id="{1EA7EDDB-30A0-4EA4-A11D-012E9CA6525C}"/>
              </a:ext>
            </a:extLst>
          </p:cNvPr>
          <p:cNvSpPr>
            <a:spLocks noGrp="1"/>
          </p:cNvSpPr>
          <p:nvPr>
            <p:ph type="body" sz="half" idx="2"/>
          </p:nvPr>
        </p:nvSpPr>
        <p:spPr>
          <a:xfrm>
            <a:off x="2286000" y="0"/>
            <a:ext cx="2133601" cy="6858000"/>
          </a:xfrm>
          <a:solidFill>
            <a:schemeClr val="accent6">
              <a:lumMod val="40000"/>
              <a:lumOff val="60000"/>
            </a:schemeClr>
          </a:solidFill>
        </p:spPr>
        <p:txBody>
          <a:bodyPr anchor="ctr"/>
          <a:lstStyle/>
          <a:p>
            <a:pPr algn="ctr"/>
            <a:r>
              <a:rPr lang="en-US" sz="4400" b="1" dirty="0"/>
              <a:t>Don’ts</a:t>
            </a:r>
            <a:endParaRPr lang="en-US" b="1" dirty="0"/>
          </a:p>
        </p:txBody>
      </p:sp>
    </p:spTree>
    <p:extLst>
      <p:ext uri="{BB962C8B-B14F-4D97-AF65-F5344CB8AC3E}">
        <p14:creationId xmlns:p14="http://schemas.microsoft.com/office/powerpoint/2010/main" val="2486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0" y="762001"/>
            <a:ext cx="5486400" cy="5105399"/>
          </a:xfrm>
        </p:spPr>
        <p:txBody>
          <a:bodyPr anchor="t">
            <a:normAutofit lnSpcReduction="10000"/>
          </a:bodyPr>
          <a:lstStyle/>
          <a:p>
            <a:pPr marL="0" indent="0">
              <a:spcBef>
                <a:spcPts val="1800"/>
              </a:spcBef>
              <a:buNone/>
            </a:pPr>
            <a:r>
              <a:rPr lang="en-US" sz="4800" b="1" u="sng" dirty="0">
                <a:solidFill>
                  <a:srgbClr val="5B3C74"/>
                </a:solidFill>
              </a:rPr>
              <a:t>And, Or, But       at Sentence Beginnings</a:t>
            </a:r>
            <a:endParaRPr lang="en-US" sz="4800" b="1" dirty="0">
              <a:solidFill>
                <a:srgbClr val="5B3C74"/>
              </a:solidFill>
            </a:endParaRPr>
          </a:p>
          <a:p>
            <a:pPr marL="0" indent="0">
              <a:spcBef>
                <a:spcPts val="2400"/>
              </a:spcBef>
              <a:buNone/>
            </a:pPr>
            <a:r>
              <a:rPr lang="en-US" sz="3600" b="1" i="1" dirty="0"/>
              <a:t>And </a:t>
            </a:r>
            <a:r>
              <a:rPr lang="en-US" sz="3600" i="1" dirty="0"/>
              <a:t>there are some advantages too.</a:t>
            </a:r>
          </a:p>
          <a:p>
            <a:pPr marL="0" indent="0">
              <a:spcBef>
                <a:spcPts val="1800"/>
              </a:spcBef>
              <a:buNone/>
            </a:pPr>
            <a:r>
              <a:rPr lang="en-US" sz="3600" b="1" i="1" dirty="0"/>
              <a:t>But</a:t>
            </a:r>
            <a:r>
              <a:rPr lang="en-US" sz="3600" i="1" dirty="0"/>
              <a:t> there are also some disadvantages.</a:t>
            </a:r>
          </a:p>
          <a:p>
            <a:pPr marL="36512" indent="0">
              <a:lnSpc>
                <a:spcPts val="8500"/>
              </a:lnSpc>
              <a:spcBef>
                <a:spcPts val="0"/>
              </a:spcBef>
              <a:buNone/>
            </a:pPr>
            <a:endParaRPr lang="en-US" sz="4000" dirty="0">
              <a:solidFill>
                <a:srgbClr val="C00000"/>
              </a:solidFill>
              <a:latin typeface="Hobby Horse NF" panose="02090606050405020702" pitchFamily="18" charset="0"/>
              <a:cs typeface="Agent Orange" panose="00000400000000000000" pitchFamily="2" charset="0"/>
            </a:endParaRPr>
          </a:p>
        </p:txBody>
      </p:sp>
      <p:sp>
        <p:nvSpPr>
          <p:cNvPr id="4" name="Text Placeholder 3">
            <a:extLst>
              <a:ext uri="{FF2B5EF4-FFF2-40B4-BE49-F238E27FC236}">
                <a16:creationId xmlns:a16="http://schemas.microsoft.com/office/drawing/2014/main" id="{1EA7EDDB-30A0-4EA4-A11D-012E9CA6525C}"/>
              </a:ext>
            </a:extLst>
          </p:cNvPr>
          <p:cNvSpPr>
            <a:spLocks noGrp="1"/>
          </p:cNvSpPr>
          <p:nvPr>
            <p:ph type="body" sz="half" idx="2"/>
          </p:nvPr>
        </p:nvSpPr>
        <p:spPr>
          <a:xfrm>
            <a:off x="2286000" y="0"/>
            <a:ext cx="2133601" cy="6858000"/>
          </a:xfrm>
          <a:solidFill>
            <a:schemeClr val="accent6">
              <a:lumMod val="40000"/>
              <a:lumOff val="60000"/>
            </a:schemeClr>
          </a:solidFill>
        </p:spPr>
        <p:txBody>
          <a:bodyPr anchor="ctr"/>
          <a:lstStyle/>
          <a:p>
            <a:pPr algn="ctr"/>
            <a:r>
              <a:rPr lang="en-US" sz="4400" b="1" dirty="0"/>
              <a:t>Don’ts</a:t>
            </a:r>
            <a:endParaRPr lang="en-US" b="1" dirty="0"/>
          </a:p>
        </p:txBody>
      </p:sp>
    </p:spTree>
    <p:extLst>
      <p:ext uri="{BB962C8B-B14F-4D97-AF65-F5344CB8AC3E}">
        <p14:creationId xmlns:p14="http://schemas.microsoft.com/office/powerpoint/2010/main" val="1326616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0" y="1143001"/>
            <a:ext cx="5486400" cy="4724399"/>
          </a:xfrm>
        </p:spPr>
        <p:txBody>
          <a:bodyPr anchor="t"/>
          <a:lstStyle/>
          <a:p>
            <a:pPr marL="0" indent="0">
              <a:spcBef>
                <a:spcPts val="1800"/>
              </a:spcBef>
              <a:buNone/>
            </a:pPr>
            <a:r>
              <a:rPr lang="en-US" sz="4800" b="1" u="sng" dirty="0">
                <a:solidFill>
                  <a:srgbClr val="5B3C74"/>
                </a:solidFill>
              </a:rPr>
              <a:t>First-person pronouns (I, We)</a:t>
            </a:r>
          </a:p>
          <a:p>
            <a:pPr marL="0" indent="0">
              <a:spcBef>
                <a:spcPts val="3000"/>
              </a:spcBef>
              <a:buNone/>
            </a:pPr>
            <a:r>
              <a:rPr lang="en-US" sz="4000" i="1" dirty="0"/>
              <a:t>I think people should… </a:t>
            </a:r>
            <a:r>
              <a:rPr lang="en-US" sz="4000" i="1" dirty="0">
                <a:sym typeface="Wingdings" pitchFamily="2" charset="2"/>
              </a:rPr>
              <a:t> </a:t>
            </a:r>
          </a:p>
          <a:p>
            <a:pPr marL="0" indent="0">
              <a:spcBef>
                <a:spcPts val="1800"/>
              </a:spcBef>
              <a:buNone/>
            </a:pPr>
            <a:r>
              <a:rPr lang="en-US" sz="4000" i="1" dirty="0">
                <a:sym typeface="Wingdings" pitchFamily="2" charset="2"/>
              </a:rPr>
              <a:t>It is advisable that …</a:t>
            </a:r>
          </a:p>
          <a:p>
            <a:pPr marL="36512" indent="0">
              <a:lnSpc>
                <a:spcPts val="8500"/>
              </a:lnSpc>
              <a:spcBef>
                <a:spcPts val="0"/>
              </a:spcBef>
              <a:buNone/>
            </a:pPr>
            <a:endParaRPr lang="en-US" sz="4000" dirty="0">
              <a:solidFill>
                <a:srgbClr val="C00000"/>
              </a:solidFill>
              <a:latin typeface="Hobby Horse NF" panose="02090606050405020702" pitchFamily="18" charset="0"/>
              <a:cs typeface="Agent Orange" panose="00000400000000000000" pitchFamily="2" charset="0"/>
            </a:endParaRPr>
          </a:p>
        </p:txBody>
      </p:sp>
      <p:sp>
        <p:nvSpPr>
          <p:cNvPr id="4" name="Text Placeholder 3">
            <a:extLst>
              <a:ext uri="{FF2B5EF4-FFF2-40B4-BE49-F238E27FC236}">
                <a16:creationId xmlns:a16="http://schemas.microsoft.com/office/drawing/2014/main" id="{1EA7EDDB-30A0-4EA4-A11D-012E9CA6525C}"/>
              </a:ext>
            </a:extLst>
          </p:cNvPr>
          <p:cNvSpPr>
            <a:spLocks noGrp="1"/>
          </p:cNvSpPr>
          <p:nvPr>
            <p:ph type="body" sz="half" idx="2"/>
          </p:nvPr>
        </p:nvSpPr>
        <p:spPr>
          <a:xfrm>
            <a:off x="2286000" y="0"/>
            <a:ext cx="2133601" cy="6858000"/>
          </a:xfrm>
          <a:solidFill>
            <a:schemeClr val="accent6">
              <a:lumMod val="40000"/>
              <a:lumOff val="60000"/>
            </a:schemeClr>
          </a:solidFill>
        </p:spPr>
        <p:txBody>
          <a:bodyPr anchor="ctr"/>
          <a:lstStyle/>
          <a:p>
            <a:pPr algn="ctr"/>
            <a:r>
              <a:rPr lang="en-US" sz="4400" b="1" dirty="0"/>
              <a:t>Don’ts</a:t>
            </a:r>
            <a:endParaRPr lang="en-US" b="1" dirty="0"/>
          </a:p>
        </p:txBody>
      </p:sp>
    </p:spTree>
    <p:extLst>
      <p:ext uri="{BB962C8B-B14F-4D97-AF65-F5344CB8AC3E}">
        <p14:creationId xmlns:p14="http://schemas.microsoft.com/office/powerpoint/2010/main" val="406927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0" y="1143001"/>
            <a:ext cx="5486400" cy="4724399"/>
          </a:xfrm>
        </p:spPr>
        <p:txBody>
          <a:bodyPr anchor="ctr"/>
          <a:lstStyle/>
          <a:p>
            <a:pPr marL="0" indent="0">
              <a:spcBef>
                <a:spcPts val="1800"/>
              </a:spcBef>
              <a:buNone/>
            </a:pPr>
            <a:r>
              <a:rPr lang="en-US" sz="4400" b="1" u="sng" dirty="0">
                <a:solidFill>
                  <a:srgbClr val="5B3C74"/>
                </a:solidFill>
              </a:rPr>
              <a:t>“You” to address the reader directly</a:t>
            </a:r>
            <a:endParaRPr lang="en-US" sz="3600" b="1" u="sng" dirty="0">
              <a:solidFill>
                <a:srgbClr val="5B3C74"/>
              </a:solidFill>
            </a:endParaRPr>
          </a:p>
          <a:p>
            <a:pPr marL="0" indent="0">
              <a:spcBef>
                <a:spcPts val="1800"/>
              </a:spcBef>
              <a:buNone/>
            </a:pPr>
            <a:r>
              <a:rPr lang="en-US" i="1" dirty="0"/>
              <a:t>Doing sports is good for you.</a:t>
            </a:r>
          </a:p>
        </p:txBody>
      </p:sp>
      <p:sp>
        <p:nvSpPr>
          <p:cNvPr id="4" name="Text Placeholder 3">
            <a:extLst>
              <a:ext uri="{FF2B5EF4-FFF2-40B4-BE49-F238E27FC236}">
                <a16:creationId xmlns:a16="http://schemas.microsoft.com/office/drawing/2014/main" id="{1EA7EDDB-30A0-4EA4-A11D-012E9CA6525C}"/>
              </a:ext>
            </a:extLst>
          </p:cNvPr>
          <p:cNvSpPr>
            <a:spLocks noGrp="1"/>
          </p:cNvSpPr>
          <p:nvPr>
            <p:ph type="body" sz="half" idx="2"/>
          </p:nvPr>
        </p:nvSpPr>
        <p:spPr>
          <a:xfrm>
            <a:off x="2286000" y="0"/>
            <a:ext cx="2133601" cy="6858000"/>
          </a:xfrm>
          <a:solidFill>
            <a:schemeClr val="accent6">
              <a:lumMod val="40000"/>
              <a:lumOff val="60000"/>
            </a:schemeClr>
          </a:solidFill>
        </p:spPr>
        <p:txBody>
          <a:bodyPr anchor="ctr"/>
          <a:lstStyle/>
          <a:p>
            <a:pPr algn="ctr"/>
            <a:r>
              <a:rPr lang="en-US" sz="4400" b="1" dirty="0"/>
              <a:t>Don’ts</a:t>
            </a:r>
            <a:endParaRPr lang="en-US" b="1" dirty="0"/>
          </a:p>
        </p:txBody>
      </p:sp>
    </p:spTree>
    <p:extLst>
      <p:ext uri="{BB962C8B-B14F-4D97-AF65-F5344CB8AC3E}">
        <p14:creationId xmlns:p14="http://schemas.microsoft.com/office/powerpoint/2010/main" val="236787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0" y="1143001"/>
            <a:ext cx="5486400" cy="4724399"/>
          </a:xfrm>
        </p:spPr>
        <p:txBody>
          <a:bodyPr anchor="ctr"/>
          <a:lstStyle/>
          <a:p>
            <a:pPr marL="0" indent="0">
              <a:spcBef>
                <a:spcPts val="600"/>
              </a:spcBef>
              <a:buNone/>
            </a:pPr>
            <a:r>
              <a:rPr lang="en-US" sz="4800" b="1" u="sng" dirty="0">
                <a:solidFill>
                  <a:srgbClr val="5B3C74"/>
                </a:solidFill>
              </a:rPr>
              <a:t>Asking Questions</a:t>
            </a:r>
            <a:r>
              <a:rPr lang="en-US" sz="4800" b="1" dirty="0">
                <a:solidFill>
                  <a:srgbClr val="5B3C74"/>
                </a:solidFill>
              </a:rPr>
              <a:t> </a:t>
            </a:r>
            <a:endParaRPr lang="en-US" sz="4000" b="1" dirty="0">
              <a:solidFill>
                <a:srgbClr val="5B3C74"/>
              </a:solidFill>
            </a:endParaRPr>
          </a:p>
          <a:p>
            <a:pPr marL="0" indent="0">
              <a:spcBef>
                <a:spcPts val="1800"/>
              </a:spcBef>
              <a:buNone/>
            </a:pPr>
            <a:r>
              <a:rPr lang="en-US" sz="3600" i="1" dirty="0"/>
              <a:t>So what are the benefits of doing sports? This essay will discuss …</a:t>
            </a:r>
          </a:p>
        </p:txBody>
      </p:sp>
      <p:sp>
        <p:nvSpPr>
          <p:cNvPr id="4" name="Text Placeholder 3">
            <a:extLst>
              <a:ext uri="{FF2B5EF4-FFF2-40B4-BE49-F238E27FC236}">
                <a16:creationId xmlns:a16="http://schemas.microsoft.com/office/drawing/2014/main" id="{1EA7EDDB-30A0-4EA4-A11D-012E9CA6525C}"/>
              </a:ext>
            </a:extLst>
          </p:cNvPr>
          <p:cNvSpPr>
            <a:spLocks noGrp="1"/>
          </p:cNvSpPr>
          <p:nvPr>
            <p:ph type="body" sz="half" idx="2"/>
          </p:nvPr>
        </p:nvSpPr>
        <p:spPr>
          <a:xfrm>
            <a:off x="2286000" y="0"/>
            <a:ext cx="2133601" cy="6858000"/>
          </a:xfrm>
          <a:solidFill>
            <a:schemeClr val="accent6">
              <a:lumMod val="40000"/>
              <a:lumOff val="60000"/>
            </a:schemeClr>
          </a:solidFill>
        </p:spPr>
        <p:txBody>
          <a:bodyPr anchor="ctr"/>
          <a:lstStyle/>
          <a:p>
            <a:pPr algn="ctr"/>
            <a:r>
              <a:rPr lang="en-US" sz="4400" b="1" dirty="0"/>
              <a:t>Don’ts</a:t>
            </a:r>
            <a:endParaRPr lang="en-US" b="1" dirty="0"/>
          </a:p>
        </p:txBody>
      </p:sp>
    </p:spTree>
    <p:extLst>
      <p:ext uri="{BB962C8B-B14F-4D97-AF65-F5344CB8AC3E}">
        <p14:creationId xmlns:p14="http://schemas.microsoft.com/office/powerpoint/2010/main" val="134383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066800"/>
            <a:ext cx="8229600" cy="4800600"/>
          </a:xfrm>
        </p:spPr>
        <p:txBody>
          <a:bodyPr anchor="ctr"/>
          <a:lstStyle/>
          <a:p>
            <a:pPr marL="36512" indent="0" algn="ctr">
              <a:lnSpc>
                <a:spcPts val="8000"/>
              </a:lnSpc>
              <a:spcBef>
                <a:spcPts val="0"/>
              </a:spcBef>
              <a:buNone/>
            </a:pPr>
            <a:r>
              <a:rPr lang="en-US" sz="11500" b="1" dirty="0">
                <a:solidFill>
                  <a:srgbClr val="0070C0"/>
                </a:solidFill>
                <a:latin typeface="From Cartoon Blocks" panose="02000500000000000000" pitchFamily="2" charset="0"/>
                <a:cs typeface="Agent Orange" panose="00000400000000000000" pitchFamily="2" charset="0"/>
              </a:rPr>
              <a:t>The Dos</a:t>
            </a:r>
          </a:p>
          <a:p>
            <a:pPr marL="36512" indent="0" algn="ctr">
              <a:lnSpc>
                <a:spcPts val="7300"/>
              </a:lnSpc>
              <a:spcBef>
                <a:spcPts val="0"/>
              </a:spcBef>
              <a:buNone/>
            </a:pPr>
            <a:r>
              <a:rPr lang="en-US" sz="4000" dirty="0">
                <a:solidFill>
                  <a:schemeClr val="accent5">
                    <a:lumMod val="25000"/>
                  </a:schemeClr>
                </a:solidFill>
                <a:latin typeface="Agent Orange" panose="00000400000000000000" pitchFamily="2" charset="0"/>
                <a:cs typeface="Agent Orange" panose="00000400000000000000" pitchFamily="2" charset="0"/>
              </a:rPr>
              <a:t> </a:t>
            </a:r>
            <a:r>
              <a:rPr lang="en-US" sz="4600" b="1" dirty="0">
                <a:solidFill>
                  <a:schemeClr val="accent4">
                    <a:lumMod val="65000"/>
                    <a:lumOff val="35000"/>
                  </a:schemeClr>
                </a:solidFill>
                <a:latin typeface="High Tower Text" panose="02040502050506030303" pitchFamily="18" charset="0"/>
                <a:cs typeface="Agent Orange" panose="00000400000000000000" pitchFamily="2" charset="0"/>
              </a:rPr>
              <a:t>What’s the Norm?   </a:t>
            </a:r>
          </a:p>
        </p:txBody>
      </p:sp>
    </p:spTree>
    <p:extLst>
      <p:ext uri="{BB962C8B-B14F-4D97-AF65-F5344CB8AC3E}">
        <p14:creationId xmlns:p14="http://schemas.microsoft.com/office/powerpoint/2010/main" val="369128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0" y="1143001"/>
            <a:ext cx="5486400" cy="4724399"/>
          </a:xfrm>
        </p:spPr>
        <p:txBody>
          <a:bodyPr anchor="ctr"/>
          <a:lstStyle/>
          <a:p>
            <a:pPr marL="0" indent="0">
              <a:spcBef>
                <a:spcPts val="0"/>
              </a:spcBef>
              <a:spcAft>
                <a:spcPts val="2400"/>
              </a:spcAft>
              <a:buNone/>
            </a:pPr>
            <a:r>
              <a:rPr lang="en-US" sz="5400" b="1" u="sng" dirty="0">
                <a:solidFill>
                  <a:srgbClr val="002060"/>
                </a:solidFill>
              </a:rPr>
              <a:t>Words in Full</a:t>
            </a:r>
            <a:endParaRPr lang="en-US" sz="5400" b="1" dirty="0">
              <a:solidFill>
                <a:srgbClr val="002060"/>
              </a:solidFill>
            </a:endParaRPr>
          </a:p>
          <a:p>
            <a:pPr marL="0" indent="0">
              <a:spcBef>
                <a:spcPts val="0"/>
              </a:spcBef>
              <a:spcAft>
                <a:spcPts val="1200"/>
              </a:spcAft>
              <a:buNone/>
            </a:pPr>
            <a:r>
              <a:rPr lang="en-US" sz="3600" b="1" i="1" dirty="0">
                <a:solidFill>
                  <a:srgbClr val="7030A0"/>
                </a:solidFill>
              </a:rPr>
              <a:t>laboratory</a:t>
            </a:r>
            <a:r>
              <a:rPr lang="en-US" sz="3600" i="1" dirty="0">
                <a:solidFill>
                  <a:schemeClr val="tx1"/>
                </a:solidFill>
              </a:rPr>
              <a:t>, NOT lab, </a:t>
            </a:r>
          </a:p>
          <a:p>
            <a:pPr marL="0" indent="0">
              <a:spcBef>
                <a:spcPts val="0"/>
              </a:spcBef>
              <a:spcAft>
                <a:spcPts val="1200"/>
              </a:spcAft>
              <a:buNone/>
            </a:pPr>
            <a:r>
              <a:rPr lang="en-US" sz="3600" b="1" i="1" dirty="0">
                <a:solidFill>
                  <a:srgbClr val="7030A0"/>
                </a:solidFill>
              </a:rPr>
              <a:t>vocabulary</a:t>
            </a:r>
            <a:r>
              <a:rPr lang="en-US" sz="3600" i="1" dirty="0">
                <a:solidFill>
                  <a:schemeClr val="tx1"/>
                </a:solidFill>
              </a:rPr>
              <a:t>, NOT vocab</a:t>
            </a:r>
            <a:endParaRPr lang="en-US" sz="4000" dirty="0">
              <a:solidFill>
                <a:schemeClr val="tx1"/>
              </a:solidFill>
            </a:endParaRPr>
          </a:p>
        </p:txBody>
      </p:sp>
      <p:sp>
        <p:nvSpPr>
          <p:cNvPr id="4" name="Text Placeholder 3">
            <a:extLst>
              <a:ext uri="{FF2B5EF4-FFF2-40B4-BE49-F238E27FC236}">
                <a16:creationId xmlns:a16="http://schemas.microsoft.com/office/drawing/2014/main" id="{1EA7EDDB-30A0-4EA4-A11D-012E9CA6525C}"/>
              </a:ext>
            </a:extLst>
          </p:cNvPr>
          <p:cNvSpPr>
            <a:spLocks noGrp="1"/>
          </p:cNvSpPr>
          <p:nvPr>
            <p:ph type="body" sz="half" idx="2"/>
          </p:nvPr>
        </p:nvSpPr>
        <p:spPr>
          <a:xfrm>
            <a:off x="2286000" y="0"/>
            <a:ext cx="2133601" cy="6858000"/>
          </a:xfrm>
          <a:solidFill>
            <a:srgbClr val="6FC9ED"/>
          </a:solidFill>
        </p:spPr>
        <p:txBody>
          <a:bodyPr anchor="ctr"/>
          <a:lstStyle/>
          <a:p>
            <a:pPr algn="ctr"/>
            <a:r>
              <a:rPr lang="en-US" sz="4400" b="1" dirty="0"/>
              <a:t>Dos</a:t>
            </a:r>
            <a:endParaRPr lang="en-US" b="1" dirty="0"/>
          </a:p>
        </p:txBody>
      </p:sp>
    </p:spTree>
    <p:extLst>
      <p:ext uri="{BB962C8B-B14F-4D97-AF65-F5344CB8AC3E}">
        <p14:creationId xmlns:p14="http://schemas.microsoft.com/office/powerpoint/2010/main" val="165415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3"/>
        <p:cNvGrpSpPr/>
        <p:nvPr/>
      </p:nvGrpSpPr>
      <p:grpSpPr>
        <a:xfrm>
          <a:off x="0" y="0"/>
          <a:ext cx="0" cy="0"/>
          <a:chOff x="0" y="0"/>
          <a:chExt cx="0" cy="0"/>
        </a:xfrm>
      </p:grpSpPr>
      <p:sp>
        <p:nvSpPr>
          <p:cNvPr id="414" name="Google Shape;414;p4"/>
          <p:cNvSpPr txBox="1">
            <a:spLocks noGrp="1"/>
          </p:cNvSpPr>
          <p:nvPr>
            <p:ph type="title"/>
          </p:nvPr>
        </p:nvSpPr>
        <p:spPr>
          <a:xfrm>
            <a:off x="4263165" y="270709"/>
            <a:ext cx="6586491" cy="1286160"/>
          </a:xfrm>
          <a:prstGeom prst="rect">
            <a:avLst/>
          </a:prstGeom>
          <a:solidFill>
            <a:srgbClr val="FBE4D4"/>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dirty="0"/>
              <a:t>Contents</a:t>
            </a:r>
            <a:endParaRPr dirty="0"/>
          </a:p>
        </p:txBody>
      </p:sp>
      <p:pic>
        <p:nvPicPr>
          <p:cNvPr id="416" name="Google Shape;416;p4" descr="Working space background"/>
          <p:cNvPicPr preferRelativeResize="0"/>
          <p:nvPr/>
        </p:nvPicPr>
        <p:blipFill rotWithShape="1">
          <a:blip r:embed="rId3">
            <a:alphaModFix/>
          </a:blip>
          <a:srcRect l="54880" b="-1"/>
          <a:stretch/>
        </p:blipFill>
        <p:spPr>
          <a:xfrm>
            <a:off x="20" y="10"/>
            <a:ext cx="4635571" cy="6857990"/>
          </a:xfrm>
          <a:prstGeom prst="rect">
            <a:avLst/>
          </a:prstGeom>
          <a:noFill/>
          <a:ln>
            <a:noFill/>
          </a:ln>
        </p:spPr>
      </p:pic>
      <p:cxnSp>
        <p:nvCxnSpPr>
          <p:cNvPr id="417" name="Google Shape;417;p4"/>
          <p:cNvCxnSpPr/>
          <p:nvPr/>
        </p:nvCxnSpPr>
        <p:spPr>
          <a:xfrm>
            <a:off x="4635591" y="1826359"/>
            <a:ext cx="6309360" cy="0"/>
          </a:xfrm>
          <a:prstGeom prst="straightConnector1">
            <a:avLst/>
          </a:prstGeom>
          <a:noFill/>
          <a:ln w="19050" cap="flat" cmpd="sng">
            <a:solidFill>
              <a:schemeClr val="accent1"/>
            </a:solidFill>
            <a:prstDash val="solid"/>
            <a:miter lim="800000"/>
            <a:headEnd type="none" w="sm" len="sm"/>
            <a:tailEnd type="none" w="sm" len="sm"/>
          </a:ln>
        </p:spPr>
      </p:cxnSp>
      <p:graphicFrame>
        <p:nvGraphicFramePr>
          <p:cNvPr id="11" name="Content Placeholder 2">
            <a:extLst>
              <a:ext uri="{FF2B5EF4-FFF2-40B4-BE49-F238E27FC236}">
                <a16:creationId xmlns:a16="http://schemas.microsoft.com/office/drawing/2014/main" id="{755E95DD-7A4F-7A44-99E3-D070FEC2D069}"/>
              </a:ext>
            </a:extLst>
          </p:cNvPr>
          <p:cNvGraphicFramePr>
            <a:graphicFrameLocks/>
          </p:cNvGraphicFramePr>
          <p:nvPr>
            <p:extLst>
              <p:ext uri="{D42A27DB-BD31-4B8C-83A1-F6EECF244321}">
                <p14:modId xmlns:p14="http://schemas.microsoft.com/office/powerpoint/2010/main" val="3864395317"/>
              </p:ext>
            </p:extLst>
          </p:nvPr>
        </p:nvGraphicFramePr>
        <p:xfrm>
          <a:off x="5204741" y="1838392"/>
          <a:ext cx="5644915" cy="47488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0" y="1143001"/>
            <a:ext cx="5486400" cy="4724399"/>
          </a:xfrm>
        </p:spPr>
        <p:txBody>
          <a:bodyPr anchor="ctr"/>
          <a:lstStyle/>
          <a:p>
            <a:pPr marL="0" indent="0">
              <a:spcBef>
                <a:spcPts val="1200"/>
              </a:spcBef>
              <a:spcAft>
                <a:spcPts val="1800"/>
              </a:spcAft>
              <a:buNone/>
            </a:pPr>
            <a:r>
              <a:rPr lang="en-US" sz="4400" b="1" u="sng" dirty="0">
                <a:solidFill>
                  <a:srgbClr val="002060"/>
                </a:solidFill>
              </a:rPr>
              <a:t>Impersonal, Passive Constructions </a:t>
            </a:r>
          </a:p>
          <a:p>
            <a:pPr marL="0" indent="0">
              <a:spcBef>
                <a:spcPts val="600"/>
              </a:spcBef>
              <a:buNone/>
            </a:pPr>
            <a:r>
              <a:rPr lang="en-US" sz="3600" b="1" i="1" dirty="0">
                <a:solidFill>
                  <a:schemeClr val="tx1"/>
                </a:solidFill>
              </a:rPr>
              <a:t>It is suggested that </a:t>
            </a:r>
            <a:r>
              <a:rPr lang="en-US" sz="3600" i="1" dirty="0">
                <a:solidFill>
                  <a:schemeClr val="tx1"/>
                </a:solidFill>
              </a:rPr>
              <a:t>…</a:t>
            </a:r>
            <a:endParaRPr lang="en-US" i="1" dirty="0">
              <a:solidFill>
                <a:schemeClr val="tx1"/>
              </a:solidFill>
            </a:endParaRPr>
          </a:p>
          <a:p>
            <a:pPr marL="0" indent="0">
              <a:spcBef>
                <a:spcPts val="0"/>
              </a:spcBef>
              <a:spcAft>
                <a:spcPts val="2400"/>
              </a:spcAft>
              <a:buNone/>
            </a:pPr>
            <a:endParaRPr lang="en-US" sz="4000" dirty="0">
              <a:solidFill>
                <a:schemeClr val="tx1"/>
              </a:solidFill>
            </a:endParaRPr>
          </a:p>
        </p:txBody>
      </p:sp>
      <p:sp>
        <p:nvSpPr>
          <p:cNvPr id="4" name="Text Placeholder 3">
            <a:extLst>
              <a:ext uri="{FF2B5EF4-FFF2-40B4-BE49-F238E27FC236}">
                <a16:creationId xmlns:a16="http://schemas.microsoft.com/office/drawing/2014/main" id="{1EA7EDDB-30A0-4EA4-A11D-012E9CA6525C}"/>
              </a:ext>
            </a:extLst>
          </p:cNvPr>
          <p:cNvSpPr>
            <a:spLocks noGrp="1"/>
          </p:cNvSpPr>
          <p:nvPr>
            <p:ph type="body" sz="half" idx="2"/>
          </p:nvPr>
        </p:nvSpPr>
        <p:spPr>
          <a:xfrm>
            <a:off x="2286000" y="0"/>
            <a:ext cx="2133601" cy="6858000"/>
          </a:xfrm>
          <a:solidFill>
            <a:srgbClr val="6FC9ED"/>
          </a:solidFill>
        </p:spPr>
        <p:txBody>
          <a:bodyPr anchor="ctr"/>
          <a:lstStyle/>
          <a:p>
            <a:pPr algn="ctr"/>
            <a:r>
              <a:rPr lang="en-US" sz="4400" b="1" dirty="0"/>
              <a:t>Dos</a:t>
            </a:r>
            <a:endParaRPr lang="en-US" b="1" dirty="0"/>
          </a:p>
        </p:txBody>
      </p:sp>
    </p:spTree>
    <p:extLst>
      <p:ext uri="{BB962C8B-B14F-4D97-AF65-F5344CB8AC3E}">
        <p14:creationId xmlns:p14="http://schemas.microsoft.com/office/powerpoint/2010/main" val="427671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0" y="1219201"/>
            <a:ext cx="5638800" cy="4648199"/>
          </a:xfrm>
        </p:spPr>
        <p:txBody>
          <a:bodyPr anchor="t"/>
          <a:lstStyle/>
          <a:p>
            <a:pPr marL="0" indent="0">
              <a:spcBef>
                <a:spcPts val="0"/>
              </a:spcBef>
              <a:spcAft>
                <a:spcPts val="1800"/>
              </a:spcAft>
              <a:buNone/>
            </a:pPr>
            <a:r>
              <a:rPr lang="en-US" sz="4400" b="1" u="sng" dirty="0">
                <a:solidFill>
                  <a:srgbClr val="002060"/>
                </a:solidFill>
              </a:rPr>
              <a:t>Hedging Language </a:t>
            </a:r>
          </a:p>
          <a:p>
            <a:pPr marL="0" indent="0">
              <a:spcBef>
                <a:spcPts val="1200"/>
              </a:spcBef>
              <a:buNone/>
            </a:pPr>
            <a:r>
              <a:rPr lang="en-US" i="1" strike="sngStrike" dirty="0"/>
              <a:t>The earth will get warmer.</a:t>
            </a:r>
          </a:p>
          <a:p>
            <a:pPr marL="0" indent="0">
              <a:spcBef>
                <a:spcPts val="1200"/>
              </a:spcBef>
              <a:buNone/>
            </a:pPr>
            <a:r>
              <a:rPr lang="en-US" b="1" i="1" dirty="0">
                <a:solidFill>
                  <a:schemeClr val="accent6">
                    <a:lumMod val="60000"/>
                    <a:lumOff val="40000"/>
                  </a:schemeClr>
                </a:solidFill>
              </a:rPr>
              <a:t>Scientists predict that </a:t>
            </a:r>
            <a:r>
              <a:rPr lang="en-US" i="1" dirty="0"/>
              <a:t>the earth will get warmer.</a:t>
            </a:r>
          </a:p>
          <a:p>
            <a:pPr marL="0" indent="0">
              <a:spcBef>
                <a:spcPts val="1200"/>
              </a:spcBef>
              <a:buNone/>
            </a:pPr>
            <a:r>
              <a:rPr lang="en-US" i="1" dirty="0"/>
              <a:t>It is </a:t>
            </a:r>
            <a:r>
              <a:rPr lang="en-US" b="1" i="1" dirty="0">
                <a:solidFill>
                  <a:schemeClr val="accent6">
                    <a:lumMod val="60000"/>
                    <a:lumOff val="40000"/>
                  </a:schemeClr>
                </a:solidFill>
              </a:rPr>
              <a:t>predicted </a:t>
            </a:r>
            <a:r>
              <a:rPr lang="en-US" i="1" dirty="0"/>
              <a:t>that the earth will get warmer.</a:t>
            </a:r>
            <a:endParaRPr lang="en-US" sz="2800" i="1" dirty="0"/>
          </a:p>
          <a:p>
            <a:pPr marL="0" indent="0">
              <a:spcBef>
                <a:spcPts val="0"/>
              </a:spcBef>
              <a:spcAft>
                <a:spcPts val="2400"/>
              </a:spcAft>
              <a:buNone/>
            </a:pPr>
            <a:endParaRPr lang="en-US" sz="3600" dirty="0">
              <a:solidFill>
                <a:schemeClr val="tx1"/>
              </a:solidFill>
            </a:endParaRPr>
          </a:p>
        </p:txBody>
      </p:sp>
      <p:sp>
        <p:nvSpPr>
          <p:cNvPr id="4" name="Text Placeholder 3">
            <a:extLst>
              <a:ext uri="{FF2B5EF4-FFF2-40B4-BE49-F238E27FC236}">
                <a16:creationId xmlns:a16="http://schemas.microsoft.com/office/drawing/2014/main" id="{1EA7EDDB-30A0-4EA4-A11D-012E9CA6525C}"/>
              </a:ext>
            </a:extLst>
          </p:cNvPr>
          <p:cNvSpPr>
            <a:spLocks noGrp="1"/>
          </p:cNvSpPr>
          <p:nvPr>
            <p:ph type="body" sz="half" idx="2"/>
          </p:nvPr>
        </p:nvSpPr>
        <p:spPr>
          <a:xfrm>
            <a:off x="2286000" y="0"/>
            <a:ext cx="2133601" cy="6858000"/>
          </a:xfrm>
          <a:solidFill>
            <a:srgbClr val="6FC9ED"/>
          </a:solidFill>
        </p:spPr>
        <p:txBody>
          <a:bodyPr anchor="ctr"/>
          <a:lstStyle/>
          <a:p>
            <a:pPr algn="ctr"/>
            <a:r>
              <a:rPr lang="en-US" sz="4400" b="1" dirty="0"/>
              <a:t>Dos</a:t>
            </a:r>
            <a:endParaRPr lang="en-US" b="1" dirty="0"/>
          </a:p>
        </p:txBody>
      </p:sp>
    </p:spTree>
    <p:extLst>
      <p:ext uri="{BB962C8B-B14F-4D97-AF65-F5344CB8AC3E}">
        <p14:creationId xmlns:p14="http://schemas.microsoft.com/office/powerpoint/2010/main" val="12232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C296BD-1647-7942-AAC5-02F177E0B076}"/>
              </a:ext>
            </a:extLst>
          </p:cNvPr>
          <p:cNvSpPr>
            <a:spLocks noGrp="1"/>
          </p:cNvSpPr>
          <p:nvPr>
            <p:ph type="title"/>
          </p:nvPr>
        </p:nvSpPr>
        <p:spPr>
          <a:xfrm>
            <a:off x="838200" y="365125"/>
            <a:ext cx="10515600" cy="1325563"/>
          </a:xfrm>
        </p:spPr>
        <p:txBody>
          <a:bodyPr>
            <a:normAutofit/>
          </a:bodyPr>
          <a:lstStyle/>
          <a:p>
            <a:r>
              <a:rPr lang="en-VN" sz="5400"/>
              <a:t>Writing Process</a:t>
            </a:r>
          </a:p>
        </p:txBody>
      </p:sp>
      <p:sp>
        <p:nvSpPr>
          <p:cNvPr id="18"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F1D8A82E-BBD6-4B4A-A2C2-107A1E4A7C8B}"/>
              </a:ext>
            </a:extLst>
          </p:cNvPr>
          <p:cNvGraphicFramePr/>
          <p:nvPr>
            <p:extLst>
              <p:ext uri="{D42A27DB-BD31-4B8C-83A1-F6EECF244321}">
                <p14:modId xmlns:p14="http://schemas.microsoft.com/office/powerpoint/2010/main" val="1473534632"/>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7699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pic>
        <p:nvPicPr>
          <p:cNvPr id="786" name="Google Shape;786;p58"/>
          <p:cNvPicPr preferRelativeResize="0"/>
          <p:nvPr/>
        </p:nvPicPr>
        <p:blipFill rotWithShape="1">
          <a:blip r:embed="rId3">
            <a:alphaModFix/>
          </a:blip>
          <a:srcRect/>
          <a:stretch/>
        </p:blipFill>
        <p:spPr>
          <a:xfrm>
            <a:off x="328613" y="642973"/>
            <a:ext cx="11244262" cy="542921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banana peel with text below&#10;&#10;AI-generated content may be incorrect.">
            <a:extLst>
              <a:ext uri="{FF2B5EF4-FFF2-40B4-BE49-F238E27FC236}">
                <a16:creationId xmlns:a16="http://schemas.microsoft.com/office/drawing/2014/main" id="{70F43CFA-6CF3-8E2A-B571-A753C6625E2E}"/>
              </a:ext>
            </a:extLst>
          </p:cNvPr>
          <p:cNvPicPr>
            <a:picLocks noChangeAspect="1"/>
          </p:cNvPicPr>
          <p:nvPr/>
        </p:nvPicPr>
        <p:blipFill>
          <a:blip r:embed="rId2"/>
          <a:stretch>
            <a:fillRect/>
          </a:stretch>
        </p:blipFill>
        <p:spPr>
          <a:xfrm>
            <a:off x="2430824" y="643466"/>
            <a:ext cx="7330352" cy="5571067"/>
          </a:xfrm>
          <a:prstGeom prst="rect">
            <a:avLst/>
          </a:prstGeom>
        </p:spPr>
      </p:pic>
    </p:spTree>
    <p:extLst>
      <p:ext uri="{BB962C8B-B14F-4D97-AF65-F5344CB8AC3E}">
        <p14:creationId xmlns:p14="http://schemas.microsoft.com/office/powerpoint/2010/main" val="3639196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DBAB8-90BB-8402-D4CF-14735EEC26A6}"/>
              </a:ext>
            </a:extLst>
          </p:cNvPr>
          <p:cNvSpPr>
            <a:spLocks noGrp="1"/>
          </p:cNvSpPr>
          <p:nvPr>
            <p:ph type="title"/>
          </p:nvPr>
        </p:nvSpPr>
        <p:spPr/>
        <p:txBody>
          <a:bodyPr/>
          <a:lstStyle/>
          <a:p>
            <a:r>
              <a:rPr lang="en-VN" dirty="0"/>
              <a:t>Sample </a:t>
            </a:r>
          </a:p>
        </p:txBody>
      </p:sp>
      <p:sp>
        <p:nvSpPr>
          <p:cNvPr id="3" name="Text Placeholder 2">
            <a:extLst>
              <a:ext uri="{FF2B5EF4-FFF2-40B4-BE49-F238E27FC236}">
                <a16:creationId xmlns:a16="http://schemas.microsoft.com/office/drawing/2014/main" id="{F83ADF86-DA6C-4ABC-C529-EF29B793D1E9}"/>
              </a:ext>
            </a:extLst>
          </p:cNvPr>
          <p:cNvSpPr>
            <a:spLocks noGrp="1"/>
          </p:cNvSpPr>
          <p:nvPr>
            <p:ph type="body" idx="1"/>
          </p:nvPr>
        </p:nvSpPr>
        <p:spPr/>
        <p:txBody>
          <a:bodyPr>
            <a:normAutofit/>
          </a:bodyPr>
          <a:lstStyle/>
          <a:p>
            <a:pPr marL="114300" indent="0" algn="just">
              <a:buNone/>
            </a:pPr>
            <a:r>
              <a:rPr lang="en-US" dirty="0"/>
              <a:t>English studies play a crucial role in helping students develop strong communication and critical thinking skills. Through reading literature, students are exposed to diverse ideas, cultures, and perspectives, while writing tasks help them learn to express their thoughts clearly and persuasively. These skills are essential not only for academic success but also for participating effectively in society and the workplace, where clear communication and thoughtful analysis are highly valued. Therefore, English studies are far more than just learning grammar or reading stories—they prepare students to engage with the world in meaningful and intelligent ways.</a:t>
            </a:r>
          </a:p>
          <a:p>
            <a:pPr marL="114300" indent="0" algn="just">
              <a:buNone/>
            </a:pPr>
            <a:endParaRPr lang="en-VN" dirty="0"/>
          </a:p>
        </p:txBody>
      </p:sp>
    </p:spTree>
    <p:extLst>
      <p:ext uri="{BB962C8B-B14F-4D97-AF65-F5344CB8AC3E}">
        <p14:creationId xmlns:p14="http://schemas.microsoft.com/office/powerpoint/2010/main" val="13366324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790"/>
        <p:cNvGrpSpPr/>
        <p:nvPr/>
      </p:nvGrpSpPr>
      <p:grpSpPr>
        <a:xfrm>
          <a:off x="0" y="0"/>
          <a:ext cx="0" cy="0"/>
          <a:chOff x="0" y="0"/>
          <a:chExt cx="0" cy="0"/>
        </a:xfrm>
      </p:grpSpPr>
      <p:sp>
        <p:nvSpPr>
          <p:cNvPr id="791" name="Google Shape;791;p61"/>
          <p:cNvSpPr/>
          <p:nvPr/>
        </p:nvSpPr>
        <p:spPr>
          <a:xfrm>
            <a:off x="-1" y="0"/>
            <a:ext cx="12191696"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2" name="Google Shape;792;p61"/>
          <p:cNvSpPr/>
          <p:nvPr/>
        </p:nvSpPr>
        <p:spPr>
          <a:xfrm>
            <a:off x="153" y="0"/>
            <a:ext cx="12191696" cy="6858000"/>
          </a:xfrm>
          <a:prstGeom prst="rect">
            <a:avLst/>
          </a:prstGeom>
          <a:gradFill>
            <a:gsLst>
              <a:gs pos="0">
                <a:srgbClr val="F5F7FC"/>
              </a:gs>
              <a:gs pos="74000">
                <a:srgbClr val="A9BEE4"/>
              </a:gs>
              <a:gs pos="83000">
                <a:srgbClr val="A9BEE4"/>
              </a:gs>
              <a:gs pos="100000">
                <a:srgbClr val="C5D3ED"/>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3" name="Google Shape;793;p61"/>
          <p:cNvSpPr/>
          <p:nvPr/>
        </p:nvSpPr>
        <p:spPr>
          <a:xfrm>
            <a:off x="0" y="891540"/>
            <a:ext cx="722376" cy="5071110"/>
          </a:xfrm>
          <a:prstGeom prst="rect">
            <a:avLst/>
          </a:prstGeom>
          <a:solidFill>
            <a:srgbClr val="4C52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4" name="Google Shape;794;p61"/>
          <p:cNvSpPr/>
          <p:nvPr/>
        </p:nvSpPr>
        <p:spPr>
          <a:xfrm>
            <a:off x="1202435" y="891540"/>
            <a:ext cx="10989565" cy="5071110"/>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5" name="Google Shape;795;p61"/>
          <p:cNvSpPr txBox="1">
            <a:spLocks noGrp="1"/>
          </p:cNvSpPr>
          <p:nvPr>
            <p:ph type="title"/>
          </p:nvPr>
        </p:nvSpPr>
        <p:spPr>
          <a:xfrm>
            <a:off x="1523984" y="1054122"/>
            <a:ext cx="9465131" cy="70053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Checking your writing</a:t>
            </a:r>
            <a:endParaRPr/>
          </a:p>
        </p:txBody>
      </p:sp>
      <p:sp>
        <p:nvSpPr>
          <p:cNvPr id="796" name="Google Shape;796;p61"/>
          <p:cNvSpPr txBox="1">
            <a:spLocks noGrp="1"/>
          </p:cNvSpPr>
          <p:nvPr>
            <p:ph type="body" idx="1"/>
          </p:nvPr>
        </p:nvSpPr>
        <p:spPr>
          <a:xfrm>
            <a:off x="1383957" y="1754660"/>
            <a:ext cx="10560393" cy="404921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50000"/>
              </a:lnSpc>
              <a:spcBef>
                <a:spcPts val="0"/>
              </a:spcBef>
              <a:spcAft>
                <a:spcPts val="0"/>
              </a:spcAft>
              <a:buClr>
                <a:schemeClr val="dk1"/>
              </a:buClr>
              <a:buSzPct val="100000"/>
              <a:buNone/>
            </a:pPr>
            <a:r>
              <a:rPr lang="en-US" sz="2400"/>
              <a:t>Every time you write, remember to check your work for:</a:t>
            </a:r>
            <a:endParaRPr/>
          </a:p>
          <a:p>
            <a:pPr marL="514350" lvl="0" indent="-514350" algn="l" rtl="0">
              <a:lnSpc>
                <a:spcPct val="150000"/>
              </a:lnSpc>
              <a:spcBef>
                <a:spcPts val="1000"/>
              </a:spcBef>
              <a:spcAft>
                <a:spcPts val="0"/>
              </a:spcAft>
              <a:buClr>
                <a:schemeClr val="dk1"/>
              </a:buClr>
              <a:buSzPct val="100000"/>
              <a:buFont typeface="Calibri"/>
              <a:buAutoNum type="arabicPeriod"/>
            </a:pPr>
            <a:r>
              <a:rPr lang="en-US" sz="2400"/>
              <a:t>capital letters at the beginning of sentences and for proper nouns (names of people, cities and countries)</a:t>
            </a:r>
            <a:endParaRPr/>
          </a:p>
          <a:p>
            <a:pPr marL="514350" lvl="0" indent="-514350" algn="l" rtl="0">
              <a:lnSpc>
                <a:spcPct val="150000"/>
              </a:lnSpc>
              <a:spcBef>
                <a:spcPts val="1000"/>
              </a:spcBef>
              <a:spcAft>
                <a:spcPts val="0"/>
              </a:spcAft>
              <a:buClr>
                <a:schemeClr val="dk1"/>
              </a:buClr>
              <a:buSzPct val="100000"/>
              <a:buFont typeface="Calibri"/>
              <a:buAutoNum type="arabicPeriod"/>
            </a:pPr>
            <a:r>
              <a:rPr lang="en-US" sz="2400"/>
              <a:t>full stops or question marks at the end of sentences</a:t>
            </a:r>
            <a:endParaRPr/>
          </a:p>
          <a:p>
            <a:pPr marL="514350" lvl="0" indent="-514350" algn="l" rtl="0">
              <a:lnSpc>
                <a:spcPct val="150000"/>
              </a:lnSpc>
              <a:spcBef>
                <a:spcPts val="1000"/>
              </a:spcBef>
              <a:spcAft>
                <a:spcPts val="0"/>
              </a:spcAft>
              <a:buClr>
                <a:schemeClr val="dk1"/>
              </a:buClr>
              <a:buSzPct val="100000"/>
              <a:buFont typeface="Calibri"/>
              <a:buAutoNum type="arabicPeriod"/>
            </a:pPr>
            <a:r>
              <a:rPr lang="en-US" sz="2400"/>
              <a:t>grammar mistakes</a:t>
            </a:r>
            <a:endParaRPr/>
          </a:p>
          <a:p>
            <a:pPr marL="514350" lvl="0" indent="-514350" algn="l" rtl="0">
              <a:lnSpc>
                <a:spcPct val="150000"/>
              </a:lnSpc>
              <a:spcBef>
                <a:spcPts val="1000"/>
              </a:spcBef>
              <a:spcAft>
                <a:spcPts val="0"/>
              </a:spcAft>
              <a:buClr>
                <a:schemeClr val="dk1"/>
              </a:buClr>
              <a:buSzPct val="100000"/>
              <a:buFont typeface="Calibri"/>
              <a:buAutoNum type="arabicPeriod"/>
            </a:pPr>
            <a:r>
              <a:rPr lang="en-US" sz="2400"/>
              <a:t>spelling mistakes. Use a dictionary or computer spellchecker to check your spelling. Keep a record of any words you misspell. Learn the correct spelling.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96">
                                            <p:txEl>
                                              <p:pRg st="0" end="0"/>
                                            </p:txEl>
                                          </p:spTgt>
                                        </p:tgtEl>
                                        <p:attrNameLst>
                                          <p:attrName>style.visibility</p:attrName>
                                        </p:attrNameLst>
                                      </p:cBhvr>
                                      <p:to>
                                        <p:strVal val="visible"/>
                                      </p:to>
                                    </p:set>
                                    <p:anim calcmode="lin" valueType="num">
                                      <p:cBhvr additive="base">
                                        <p:cTn id="7" dur="500"/>
                                        <p:tgtEl>
                                          <p:spTgt spid="79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96">
                                            <p:txEl>
                                              <p:pRg st="1" end="1"/>
                                            </p:txEl>
                                          </p:spTgt>
                                        </p:tgtEl>
                                        <p:attrNameLst>
                                          <p:attrName>style.visibility</p:attrName>
                                        </p:attrNameLst>
                                      </p:cBhvr>
                                      <p:to>
                                        <p:strVal val="visible"/>
                                      </p:to>
                                    </p:set>
                                    <p:anim calcmode="lin" valueType="num">
                                      <p:cBhvr additive="base">
                                        <p:cTn id="12" dur="500"/>
                                        <p:tgtEl>
                                          <p:spTgt spid="79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96">
                                            <p:txEl>
                                              <p:pRg st="2" end="2"/>
                                            </p:txEl>
                                          </p:spTgt>
                                        </p:tgtEl>
                                        <p:attrNameLst>
                                          <p:attrName>style.visibility</p:attrName>
                                        </p:attrNameLst>
                                      </p:cBhvr>
                                      <p:to>
                                        <p:strVal val="visible"/>
                                      </p:to>
                                    </p:set>
                                    <p:anim calcmode="lin" valueType="num">
                                      <p:cBhvr additive="base">
                                        <p:cTn id="17" dur="500"/>
                                        <p:tgtEl>
                                          <p:spTgt spid="79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96">
                                            <p:txEl>
                                              <p:pRg st="3" end="3"/>
                                            </p:txEl>
                                          </p:spTgt>
                                        </p:tgtEl>
                                        <p:attrNameLst>
                                          <p:attrName>style.visibility</p:attrName>
                                        </p:attrNameLst>
                                      </p:cBhvr>
                                      <p:to>
                                        <p:strVal val="visible"/>
                                      </p:to>
                                    </p:set>
                                    <p:anim calcmode="lin" valueType="num">
                                      <p:cBhvr additive="base">
                                        <p:cTn id="22" dur="500"/>
                                        <p:tgtEl>
                                          <p:spTgt spid="79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96">
                                            <p:txEl>
                                              <p:pRg st="4" end="4"/>
                                            </p:txEl>
                                          </p:spTgt>
                                        </p:tgtEl>
                                        <p:attrNameLst>
                                          <p:attrName>style.visibility</p:attrName>
                                        </p:attrNameLst>
                                      </p:cBhvr>
                                      <p:to>
                                        <p:strVal val="visible"/>
                                      </p:to>
                                    </p:set>
                                    <p:anim calcmode="lin" valueType="num">
                                      <p:cBhvr additive="base">
                                        <p:cTn id="27" dur="500"/>
                                        <p:tgtEl>
                                          <p:spTgt spid="79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6"/>
        <p:cNvGrpSpPr/>
        <p:nvPr/>
      </p:nvGrpSpPr>
      <p:grpSpPr>
        <a:xfrm>
          <a:off x="0" y="0"/>
          <a:ext cx="0" cy="0"/>
          <a:chOff x="0" y="0"/>
          <a:chExt cx="0" cy="0"/>
        </a:xfrm>
      </p:grpSpPr>
      <p:sp>
        <p:nvSpPr>
          <p:cNvPr id="877" name="Google Shape;877;p134"/>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78" name="Google Shape;878;p134"/>
          <p:cNvSpPr txBox="1">
            <a:spLocks noGrp="1"/>
          </p:cNvSpPr>
          <p:nvPr>
            <p:ph type="ctrTitle"/>
          </p:nvPr>
        </p:nvSpPr>
        <p:spPr>
          <a:xfrm>
            <a:off x="5297761" y="3014074"/>
            <a:ext cx="6251110" cy="97271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6000"/>
              <a:buNone/>
            </a:pPr>
            <a:r>
              <a:rPr lang="en-US" sz="5400" dirty="0"/>
              <a:t>Wrap - up</a:t>
            </a:r>
            <a:endParaRPr dirty="0"/>
          </a:p>
        </p:txBody>
      </p:sp>
      <p:sp>
        <p:nvSpPr>
          <p:cNvPr id="879" name="Google Shape;879;p134"/>
          <p:cNvSpPr txBox="1">
            <a:spLocks noGrp="1"/>
          </p:cNvSpPr>
          <p:nvPr>
            <p:ph type="subTitle" idx="1"/>
          </p:nvPr>
        </p:nvSpPr>
        <p:spPr>
          <a:xfrm>
            <a:off x="5297760" y="4636008"/>
            <a:ext cx="6251111" cy="1572768"/>
          </a:xfrm>
          <a:prstGeom prst="rect">
            <a:avLst/>
          </a:prstGeom>
          <a:noFill/>
          <a:ln>
            <a:noFill/>
          </a:ln>
        </p:spPr>
        <p:txBody>
          <a:bodyPr spcFirstLastPara="1" wrap="square" lIns="91425" tIns="45700" rIns="91425" bIns="45700" anchor="t" anchorCtr="0">
            <a:normAutofit fontScale="92500"/>
          </a:bodyPr>
          <a:lstStyle/>
          <a:p>
            <a:pPr marL="457200" lvl="0" indent="-406400" algn="ctr" rtl="0">
              <a:lnSpc>
                <a:spcPct val="90000"/>
              </a:lnSpc>
              <a:spcBef>
                <a:spcPts val="1000"/>
              </a:spcBef>
              <a:spcAft>
                <a:spcPts val="0"/>
              </a:spcAft>
              <a:buClr>
                <a:schemeClr val="dk1"/>
              </a:buClr>
              <a:buSzPts val="2400"/>
              <a:buNone/>
            </a:pPr>
            <a:r>
              <a:rPr lang="en-US" sz="3500" dirty="0"/>
              <a:t>What do you find most interesting about the lecture? About learning English language?</a:t>
            </a:r>
            <a:endParaRPr dirty="0"/>
          </a:p>
        </p:txBody>
      </p:sp>
      <p:pic>
        <p:nvPicPr>
          <p:cNvPr id="880" name="Google Shape;880;p134" descr="Large skydiving group mid-air"/>
          <p:cNvPicPr preferRelativeResize="0"/>
          <p:nvPr/>
        </p:nvPicPr>
        <p:blipFill rotWithShape="1">
          <a:blip r:embed="rId3">
            <a:alphaModFix/>
          </a:blip>
          <a:srcRect l="28002" r="26836"/>
          <a:stretch/>
        </p:blipFill>
        <p:spPr>
          <a:xfrm>
            <a:off x="1" y="10"/>
            <a:ext cx="4657344" cy="6857990"/>
          </a:xfrm>
          <a:custGeom>
            <a:avLst/>
            <a:gdLst/>
            <a:ahLst/>
            <a:cxnLst/>
            <a:rect l="l" t="t" r="r" b="b"/>
            <a:pathLst>
              <a:path w="4657344" h="6858000" extrusionOk="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ln>
            <a:noFill/>
          </a:ln>
        </p:spPr>
      </p:pic>
      <p:sp>
        <p:nvSpPr>
          <p:cNvPr id="881" name="Google Shape;881;p134"/>
          <p:cNvSpPr/>
          <p:nvPr/>
        </p:nvSpPr>
        <p:spPr>
          <a:xfrm>
            <a:off x="5412862" y="4409267"/>
            <a:ext cx="4243589" cy="18288"/>
          </a:xfrm>
          <a:custGeom>
            <a:avLst/>
            <a:gdLst/>
            <a:ahLst/>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80"/>
                                        </p:tgtEl>
                                        <p:attrNameLst>
                                          <p:attrName>style.visibility</p:attrName>
                                        </p:attrNameLst>
                                      </p:cBhvr>
                                      <p:to>
                                        <p:strVal val="visible"/>
                                      </p:to>
                                    </p:set>
                                    <p:animEffect transition="in" filter="fade">
                                      <p:cBhvr>
                                        <p:cTn id="7" dur="700"/>
                                        <p:tgtEl>
                                          <p:spTgt spid="880"/>
                                        </p:tgtEl>
                                      </p:cBhvr>
                                    </p:animEffect>
                                  </p:childTnLst>
                                </p:cTn>
                              </p:par>
                              <p:par>
                                <p:cTn id="8" presetID="10" presetClass="entr" presetSubtype="0" fill="hold" nodeType="withEffect">
                                  <p:stCondLst>
                                    <p:cond delay="2000"/>
                                  </p:stCondLst>
                                  <p:childTnLst>
                                    <p:set>
                                      <p:cBhvr>
                                        <p:cTn id="9" dur="1" fill="hold">
                                          <p:stCondLst>
                                            <p:cond delay="0"/>
                                          </p:stCondLst>
                                        </p:cTn>
                                        <p:tgtEl>
                                          <p:spTgt spid="879">
                                            <p:txEl>
                                              <p:pRg st="0" end="0"/>
                                            </p:txEl>
                                          </p:spTgt>
                                        </p:tgtEl>
                                        <p:attrNameLst>
                                          <p:attrName>style.visibility</p:attrName>
                                        </p:attrNameLst>
                                      </p:cBhvr>
                                      <p:to>
                                        <p:strVal val="visible"/>
                                      </p:to>
                                    </p:set>
                                    <p:animEffect transition="in" filter="fade">
                                      <p:cBhvr>
                                        <p:cTn id="10" dur="400"/>
                                        <p:tgtEl>
                                          <p:spTgt spid="879">
                                            <p:txEl>
                                              <p:pRg st="0" end="0"/>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878"/>
                                        </p:tgtEl>
                                        <p:attrNameLst>
                                          <p:attrName>style.visibility</p:attrName>
                                        </p:attrNameLst>
                                      </p:cBhvr>
                                      <p:to>
                                        <p:strVal val="visible"/>
                                      </p:to>
                                    </p:set>
                                    <p:animEffect transition="in" filter="fade">
                                      <p:cBhvr>
                                        <p:cTn id="13" dur="400"/>
                                        <p:tgtEl>
                                          <p:spTgt spid="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7" name="Google Shape;887;p129" descr="Pathways: Reading, Writing, and Critical Thinking 1 2nd Edition ..."/>
          <p:cNvPicPr preferRelativeResize="0"/>
          <p:nvPr/>
        </p:nvPicPr>
        <p:blipFill rotWithShape="1">
          <a:blip r:embed="rId3">
            <a:alphaModFix/>
          </a:blip>
          <a:srcRect l="10873" r="11040" b="120"/>
          <a:stretch/>
        </p:blipFill>
        <p:spPr>
          <a:xfrm>
            <a:off x="6671965" y="1487463"/>
            <a:ext cx="3789188" cy="4846865"/>
          </a:xfrm>
          <a:prstGeom prst="rect">
            <a:avLst/>
          </a:prstGeom>
          <a:noFill/>
          <a:ln>
            <a:noFill/>
          </a:ln>
        </p:spPr>
      </p:pic>
      <p:pic>
        <p:nvPicPr>
          <p:cNvPr id="888" name="Google Shape;888;p129" descr="Sách] Longman Academic Writing Series Volume 2 : Paragraphs (Third ..."/>
          <p:cNvPicPr preferRelativeResize="0"/>
          <p:nvPr/>
        </p:nvPicPr>
        <p:blipFill rotWithShape="1">
          <a:blip r:embed="rId4">
            <a:alphaModFix/>
          </a:blip>
          <a:srcRect r="-539" b="3248"/>
          <a:stretch/>
        </p:blipFill>
        <p:spPr>
          <a:xfrm>
            <a:off x="2119687" y="1487463"/>
            <a:ext cx="3648346" cy="469681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87"/>
                                        </p:tgtEl>
                                        <p:attrNameLst>
                                          <p:attrName>style.visibility</p:attrName>
                                        </p:attrNameLst>
                                      </p:cBhvr>
                                      <p:to>
                                        <p:strVal val="visible"/>
                                      </p:to>
                                    </p:set>
                                    <p:anim calcmode="lin" valueType="num">
                                      <p:cBhvr additive="base">
                                        <p:cTn id="7" dur="500"/>
                                        <p:tgtEl>
                                          <p:spTgt spid="8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8"/>
                                        </p:tgtEl>
                                        <p:attrNameLst>
                                          <p:attrName>style.visibility</p:attrName>
                                        </p:attrNameLst>
                                      </p:cBhvr>
                                      <p:to>
                                        <p:strVal val="visible"/>
                                      </p:to>
                                    </p:set>
                                    <p:animEffect transition="in" filter="fade">
                                      <p:cBhvr>
                                        <p:cTn id="12" dur="500"/>
                                        <p:tgtEl>
                                          <p:spTgt spid="8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887"/>
                                        </p:tgtEl>
                                      </p:cBhvr>
                                    </p:animEffect>
                                    <p:set>
                                      <p:cBhvr>
                                        <p:cTn id="17" dur="1" fill="hold">
                                          <p:stCondLst>
                                            <p:cond delay="500"/>
                                          </p:stCondLst>
                                        </p:cTn>
                                        <p:tgtEl>
                                          <p:spTgt spid="88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000"/>
                                        <p:tgtEl>
                                          <p:spTgt spid="888"/>
                                        </p:tgtEl>
                                      </p:cBhvr>
                                    </p:animEffect>
                                    <p:set>
                                      <p:cBhvr>
                                        <p:cTn id="22" dur="1" fill="hold">
                                          <p:stCondLst>
                                            <p:cond delay="2000"/>
                                          </p:stCondLst>
                                        </p:cTn>
                                        <p:tgtEl>
                                          <p:spTgt spid="8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28"/>
          <p:cNvSpPr/>
          <p:nvPr/>
        </p:nvSpPr>
        <p:spPr>
          <a:xfrm>
            <a:off x="185351" y="259492"/>
            <a:ext cx="11825417" cy="64255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sng" strike="noStrike" cap="none" dirty="0">
                <a:solidFill>
                  <a:srgbClr val="000000"/>
                </a:solidFill>
                <a:latin typeface="Times New Roman"/>
                <a:ea typeface="Times New Roman"/>
                <a:cs typeface="Times New Roman"/>
                <a:sym typeface="Times New Roman"/>
              </a:rPr>
              <a:t>MATERIALS:</a:t>
            </a:r>
            <a:endParaRPr sz="1700" b="0" i="0" u="none" strike="noStrike" cap="none" dirty="0">
              <a:solidFill>
                <a:srgbClr val="000000"/>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700"/>
              <a:buFont typeface="Times New Roman"/>
              <a:buChar char="-"/>
            </a:pPr>
            <a:r>
              <a:rPr lang="en-US" sz="1700" b="0" i="0" u="none" strike="noStrike" cap="none" dirty="0">
                <a:solidFill>
                  <a:srgbClr val="000000"/>
                </a:solidFill>
                <a:latin typeface="Times New Roman"/>
                <a:ea typeface="Times New Roman"/>
                <a:cs typeface="Times New Roman"/>
                <a:sym typeface="Times New Roman"/>
              </a:rPr>
              <a:t>Listening and Speaking: Pathways 1 Listening, Speaking and Critical thinking, 2nd edition (Chase, T., B., and </a:t>
            </a:r>
            <a:r>
              <a:rPr lang="en-US" sz="1700" b="0" i="0" u="none" strike="noStrike" cap="none" dirty="0" err="1">
                <a:solidFill>
                  <a:srgbClr val="000000"/>
                </a:solidFill>
                <a:latin typeface="Times New Roman"/>
                <a:ea typeface="Times New Roman"/>
                <a:cs typeface="Times New Roman"/>
                <a:sym typeface="Times New Roman"/>
              </a:rPr>
              <a:t>Joannsen</a:t>
            </a:r>
            <a:r>
              <a:rPr lang="en-US" sz="1700" b="0" i="0" u="none" strike="noStrike" cap="none" dirty="0">
                <a:solidFill>
                  <a:srgbClr val="000000"/>
                </a:solidFill>
                <a:latin typeface="Times New Roman"/>
                <a:ea typeface="Times New Roman"/>
                <a:cs typeface="Times New Roman"/>
                <a:sym typeface="Times New Roman"/>
              </a:rPr>
              <a:t> L., K., </a:t>
            </a:r>
            <a:r>
              <a:rPr lang="en-US" sz="1700" b="0" i="1" u="none" strike="noStrike" cap="none" dirty="0">
                <a:solidFill>
                  <a:srgbClr val="000000"/>
                </a:solidFill>
                <a:latin typeface="Times New Roman"/>
                <a:ea typeface="Times New Roman"/>
                <a:cs typeface="Times New Roman"/>
                <a:sym typeface="Times New Roman"/>
              </a:rPr>
              <a:t>National Geographic Learning</a:t>
            </a:r>
            <a:r>
              <a:rPr lang="en-US" sz="1700" b="0" i="0" u="none" strike="noStrike" cap="none" dirty="0">
                <a:solidFill>
                  <a:srgbClr val="000000"/>
                </a:solidFill>
                <a:latin typeface="Times New Roman"/>
                <a:ea typeface="Times New Roman"/>
                <a:cs typeface="Times New Roman"/>
                <a:sym typeface="Times New Roman"/>
              </a:rPr>
              <a:t>, 2018)</a:t>
            </a:r>
            <a:endParaRPr sz="1700" b="0" i="0" u="none" strike="noStrike" cap="none" dirty="0">
              <a:solidFill>
                <a:srgbClr val="000000"/>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700"/>
              <a:buFont typeface="Times New Roman"/>
              <a:buChar char="-"/>
            </a:pPr>
            <a:r>
              <a:rPr lang="en-US" sz="1700" b="0" i="0" u="none" strike="noStrike" cap="none" dirty="0">
                <a:solidFill>
                  <a:srgbClr val="000000"/>
                </a:solidFill>
                <a:latin typeface="Times New Roman"/>
                <a:ea typeface="Times New Roman"/>
                <a:cs typeface="Times New Roman"/>
                <a:sym typeface="Times New Roman"/>
              </a:rPr>
              <a:t>Reading and Writing: Pathways 1 Reading, Writing and Critical thinking, 2nd edition (Vargo, M., &amp; Blass, L., National Geographic Learning, 2018) </a:t>
            </a:r>
            <a:endParaRPr sz="1700" b="0" i="0" u="none" strike="noStrike" cap="none" dirty="0">
              <a:solidFill>
                <a:srgbClr val="000000"/>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1700"/>
              <a:buFont typeface="Times New Roman"/>
              <a:buChar char="-"/>
            </a:pPr>
            <a:r>
              <a:rPr lang="en-US" sz="1700" b="0" i="0" u="none" strike="noStrike" cap="none" dirty="0">
                <a:solidFill>
                  <a:srgbClr val="000000"/>
                </a:solidFill>
                <a:latin typeface="Times New Roman"/>
                <a:ea typeface="Times New Roman"/>
                <a:cs typeface="Times New Roman"/>
                <a:sym typeface="Times New Roman"/>
              </a:rPr>
              <a:t>Longman Writing Series 2: From paragraphs to essays, 4th edition (</a:t>
            </a:r>
            <a:r>
              <a:rPr lang="en-US" sz="1700" b="0" i="0" u="none" strike="noStrike" cap="none" dirty="0" err="1">
                <a:solidFill>
                  <a:srgbClr val="000000"/>
                </a:solidFill>
                <a:latin typeface="Times New Roman"/>
                <a:ea typeface="Times New Roman"/>
                <a:cs typeface="Times New Roman"/>
                <a:sym typeface="Times New Roman"/>
              </a:rPr>
              <a:t>Oshima</a:t>
            </a:r>
            <a:r>
              <a:rPr lang="en-US" sz="1700" b="0" i="0" u="none" strike="noStrike" cap="none" dirty="0">
                <a:solidFill>
                  <a:srgbClr val="000000"/>
                </a:solidFill>
                <a:latin typeface="Times New Roman"/>
                <a:ea typeface="Times New Roman"/>
                <a:cs typeface="Times New Roman"/>
                <a:sym typeface="Times New Roman"/>
              </a:rPr>
              <a:t>, A., &amp; </a:t>
            </a:r>
            <a:r>
              <a:rPr lang="en-US" sz="1700" b="0" i="0" u="none" strike="noStrike" cap="none" dirty="0" err="1">
                <a:solidFill>
                  <a:srgbClr val="000000"/>
                </a:solidFill>
                <a:latin typeface="Times New Roman"/>
                <a:ea typeface="Times New Roman"/>
                <a:cs typeface="Times New Roman"/>
                <a:sym typeface="Times New Roman"/>
              </a:rPr>
              <a:t>Houge</a:t>
            </a:r>
            <a:r>
              <a:rPr lang="en-US" sz="1700" b="0" i="0" u="none" strike="noStrike" cap="none" dirty="0">
                <a:solidFill>
                  <a:srgbClr val="000000"/>
                </a:solidFill>
                <a:latin typeface="Times New Roman"/>
                <a:ea typeface="Times New Roman"/>
                <a:cs typeface="Times New Roman"/>
                <a:sym typeface="Times New Roman"/>
              </a:rPr>
              <a:t>, A., Pearson Education, 2017)</a:t>
            </a:r>
            <a:endParaRPr sz="17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r>
              <a:rPr lang="en-US" sz="1700" b="1" i="0" u="sng" strike="noStrike" cap="none" dirty="0">
                <a:solidFill>
                  <a:srgbClr val="000000"/>
                </a:solidFill>
                <a:latin typeface="Times New Roman"/>
                <a:ea typeface="Times New Roman"/>
                <a:cs typeface="Times New Roman"/>
                <a:sym typeface="Times New Roman"/>
              </a:rPr>
              <a:t>ASSESSMENT </a:t>
            </a:r>
            <a:endParaRPr sz="1700" b="0" i="0" u="none" strike="noStrike" cap="none" dirty="0">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1700"/>
              <a:buFont typeface="Arial"/>
              <a:buAutoNum type="arabicPeriod"/>
            </a:pPr>
            <a:r>
              <a:rPr lang="en-US" sz="1700" b="1" i="0" u="none" strike="noStrike" cap="none" dirty="0">
                <a:solidFill>
                  <a:srgbClr val="000000"/>
                </a:solidFill>
                <a:latin typeface="Times New Roman"/>
                <a:ea typeface="Times New Roman"/>
                <a:cs typeface="Times New Roman"/>
                <a:sym typeface="Times New Roman"/>
              </a:rPr>
              <a:t>Listening: </a:t>
            </a:r>
            <a:endParaRPr sz="1700" b="0" i="0" u="none" strike="noStrike" cap="none" dirty="0">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1700"/>
              <a:buFont typeface="Times New Roman"/>
              <a:buChar char="-"/>
            </a:pPr>
            <a:r>
              <a:rPr lang="en-US" sz="1700" b="0" i="0" u="none" strike="noStrike" cap="none" dirty="0">
                <a:solidFill>
                  <a:srgbClr val="000000"/>
                </a:solidFill>
                <a:latin typeface="Times New Roman"/>
                <a:ea typeface="Times New Roman"/>
                <a:cs typeface="Times New Roman"/>
                <a:sym typeface="Times New Roman"/>
              </a:rPr>
              <a:t>Participation (my ELT + in-class participation): 10%</a:t>
            </a:r>
            <a:endParaRPr sz="1700" b="0" i="0" u="none" strike="noStrike" cap="none" dirty="0">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1700"/>
              <a:buFont typeface="Times New Roman"/>
              <a:buChar char="-"/>
            </a:pPr>
            <a:r>
              <a:rPr lang="en-US" sz="1700" b="0" i="0" u="none" strike="noStrike" cap="none" dirty="0">
                <a:solidFill>
                  <a:srgbClr val="000000"/>
                </a:solidFill>
                <a:latin typeface="Times New Roman"/>
                <a:ea typeface="Times New Roman"/>
                <a:cs typeface="Times New Roman"/>
                <a:sym typeface="Times New Roman"/>
              </a:rPr>
              <a:t>Progress test: 30%</a:t>
            </a:r>
            <a:endParaRPr sz="1700" b="0" i="0" u="none" strike="noStrike" cap="none" dirty="0">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1700"/>
              <a:buFont typeface="Times New Roman"/>
              <a:buChar char="-"/>
            </a:pPr>
            <a:r>
              <a:rPr lang="en-US" sz="1700" b="0" i="0" u="none" strike="noStrike" cap="none" dirty="0">
                <a:solidFill>
                  <a:srgbClr val="000000"/>
                </a:solidFill>
                <a:latin typeface="Times New Roman"/>
                <a:ea typeface="Times New Roman"/>
                <a:cs typeface="Times New Roman"/>
                <a:sym typeface="Times New Roman"/>
              </a:rPr>
              <a:t>Final test: 60%</a:t>
            </a:r>
            <a:endParaRPr sz="1700" b="0" i="0" u="none" strike="noStrike" cap="none" dirty="0">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1700"/>
              <a:buFont typeface="Arial"/>
              <a:buAutoNum type="arabicPeriod" startAt="2"/>
            </a:pPr>
            <a:r>
              <a:rPr lang="en-US" sz="1700" b="1" i="0" u="none" strike="noStrike" cap="none" dirty="0">
                <a:solidFill>
                  <a:srgbClr val="000000"/>
                </a:solidFill>
                <a:latin typeface="Times New Roman"/>
                <a:ea typeface="Times New Roman"/>
                <a:cs typeface="Times New Roman"/>
                <a:sym typeface="Times New Roman"/>
              </a:rPr>
              <a:t>Speaking:</a:t>
            </a:r>
            <a:endParaRPr sz="1700" b="0" i="0" u="none" strike="noStrike" cap="none" dirty="0">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1700"/>
              <a:buFont typeface="Times New Roman"/>
              <a:buChar char="-"/>
            </a:pPr>
            <a:r>
              <a:rPr lang="en-US" sz="1700" b="0" i="0" u="none" strike="noStrike" cap="none" dirty="0">
                <a:solidFill>
                  <a:srgbClr val="000000"/>
                </a:solidFill>
                <a:latin typeface="Times New Roman"/>
                <a:ea typeface="Times New Roman"/>
                <a:cs typeface="Times New Roman"/>
                <a:sym typeface="Times New Roman"/>
              </a:rPr>
              <a:t>Participation (my ELT + in-class participation): 10%</a:t>
            </a:r>
            <a:endParaRPr sz="1700" b="0" i="0" u="none" strike="noStrike" cap="none" dirty="0">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1700"/>
              <a:buFont typeface="Times New Roman"/>
              <a:buChar char="-"/>
            </a:pPr>
            <a:r>
              <a:rPr lang="en-US" sz="1700" b="0" i="0" u="none" strike="noStrike" cap="none" dirty="0">
                <a:solidFill>
                  <a:srgbClr val="000000"/>
                </a:solidFill>
                <a:latin typeface="Times New Roman"/>
                <a:ea typeface="Times New Roman"/>
                <a:cs typeface="Times New Roman"/>
                <a:sym typeface="Times New Roman"/>
              </a:rPr>
              <a:t>Speaking progress test: 30%</a:t>
            </a:r>
            <a:endParaRPr sz="1700" b="0" i="0" u="none" strike="noStrike" cap="none" dirty="0">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1700"/>
              <a:buFont typeface="Times New Roman"/>
              <a:buChar char="-"/>
            </a:pPr>
            <a:r>
              <a:rPr lang="en-US" sz="1700" b="0" i="0" u="none" strike="noStrike" cap="none" dirty="0">
                <a:solidFill>
                  <a:srgbClr val="000000"/>
                </a:solidFill>
                <a:latin typeface="Times New Roman"/>
                <a:ea typeface="Times New Roman"/>
                <a:cs typeface="Times New Roman"/>
                <a:sym typeface="Times New Roman"/>
              </a:rPr>
              <a:t>Final test: 60% </a:t>
            </a:r>
            <a:endParaRPr sz="1700" b="0" i="0" u="none" strike="noStrike" cap="none" dirty="0">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1700"/>
              <a:buFont typeface="Arial"/>
              <a:buAutoNum type="arabicPeriod" startAt="3"/>
            </a:pPr>
            <a:r>
              <a:rPr lang="en-US" sz="1700" b="1" i="0" u="none" strike="noStrike" cap="none" dirty="0">
                <a:solidFill>
                  <a:srgbClr val="000000"/>
                </a:solidFill>
                <a:latin typeface="Times New Roman"/>
                <a:ea typeface="Times New Roman"/>
                <a:cs typeface="Times New Roman"/>
                <a:sym typeface="Times New Roman"/>
              </a:rPr>
              <a:t>Reading:</a:t>
            </a:r>
            <a:endParaRPr sz="1700" b="0" i="0" u="none" strike="noStrike" cap="none" dirty="0">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1700"/>
              <a:buFont typeface="Times New Roman"/>
              <a:buChar char="-"/>
            </a:pPr>
            <a:r>
              <a:rPr lang="en-US" sz="1700" b="0" i="0" u="none" strike="noStrike" cap="none" dirty="0">
                <a:solidFill>
                  <a:srgbClr val="000000"/>
                </a:solidFill>
                <a:latin typeface="Times New Roman"/>
                <a:ea typeface="Times New Roman"/>
                <a:cs typeface="Times New Roman"/>
                <a:sym typeface="Times New Roman"/>
              </a:rPr>
              <a:t>Participation (my ELT + in-class participation):10%</a:t>
            </a:r>
            <a:endParaRPr sz="1700" b="0" i="0" u="none" strike="noStrike" cap="none" dirty="0">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1700"/>
              <a:buFont typeface="Times New Roman"/>
              <a:buChar char="-"/>
            </a:pPr>
            <a:r>
              <a:rPr lang="en-US" sz="1700" b="0" i="0" u="none" strike="noStrike" cap="none" dirty="0">
                <a:solidFill>
                  <a:srgbClr val="000000"/>
                </a:solidFill>
                <a:latin typeface="Times New Roman"/>
                <a:ea typeface="Times New Roman"/>
                <a:cs typeface="Times New Roman"/>
                <a:sym typeface="Times New Roman"/>
              </a:rPr>
              <a:t>Progress test: 30%</a:t>
            </a:r>
            <a:endParaRPr sz="1700" b="0" i="0" u="none" strike="noStrike" cap="none" dirty="0">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1700"/>
              <a:buFont typeface="Times New Roman"/>
              <a:buChar char="-"/>
            </a:pPr>
            <a:r>
              <a:rPr lang="en-US" sz="1700" b="0" i="0" u="none" strike="noStrike" cap="none" dirty="0">
                <a:solidFill>
                  <a:srgbClr val="000000"/>
                </a:solidFill>
                <a:latin typeface="Times New Roman"/>
                <a:ea typeface="Times New Roman"/>
                <a:cs typeface="Times New Roman"/>
                <a:sym typeface="Times New Roman"/>
              </a:rPr>
              <a:t>Final test: 60%</a:t>
            </a:r>
            <a:endParaRPr sz="1700" b="0" i="0" u="none" strike="noStrike" cap="none" dirty="0">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1700"/>
              <a:buFont typeface="Arial"/>
              <a:buAutoNum type="arabicPeriod" startAt="4"/>
            </a:pPr>
            <a:r>
              <a:rPr lang="en-US" sz="1700" b="1" i="0" u="none" strike="noStrike" cap="none" dirty="0">
                <a:solidFill>
                  <a:srgbClr val="000000"/>
                </a:solidFill>
                <a:latin typeface="Times New Roman"/>
                <a:ea typeface="Times New Roman"/>
                <a:cs typeface="Times New Roman"/>
                <a:sym typeface="Times New Roman"/>
              </a:rPr>
              <a:t>Writing:</a:t>
            </a:r>
            <a:endParaRPr sz="1700" b="0" i="0" u="none" strike="noStrike" cap="none" dirty="0">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1700"/>
              <a:buFont typeface="Times New Roman"/>
              <a:buChar char="-"/>
            </a:pPr>
            <a:r>
              <a:rPr lang="en-US" sz="1700" b="0" i="0" u="none" strike="noStrike" cap="none" dirty="0">
                <a:solidFill>
                  <a:srgbClr val="000000"/>
                </a:solidFill>
                <a:latin typeface="Times New Roman"/>
                <a:ea typeface="Times New Roman"/>
                <a:cs typeface="Times New Roman"/>
                <a:sym typeface="Times New Roman"/>
              </a:rPr>
              <a:t>Participation (my ELT + in-class participation): 10% </a:t>
            </a:r>
            <a:endParaRPr sz="1700" b="0" i="0" u="none" strike="noStrike" cap="none" dirty="0">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1700"/>
              <a:buFont typeface="Times New Roman"/>
              <a:buChar char="-"/>
            </a:pPr>
            <a:r>
              <a:rPr lang="en-US" sz="1700" b="0" i="0" u="none" strike="noStrike" cap="none" dirty="0">
                <a:solidFill>
                  <a:srgbClr val="000000"/>
                </a:solidFill>
                <a:latin typeface="Times New Roman"/>
                <a:ea typeface="Times New Roman"/>
                <a:cs typeface="Times New Roman"/>
                <a:sym typeface="Times New Roman"/>
              </a:rPr>
              <a:t>Participation: 30%</a:t>
            </a:r>
            <a:endParaRPr sz="1700" b="0" i="0" u="none" strike="noStrike" cap="none" dirty="0">
              <a:solidFill>
                <a:srgbClr val="000000"/>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1700"/>
              <a:buFont typeface="Times New Roman"/>
              <a:buChar char="-"/>
            </a:pPr>
            <a:r>
              <a:rPr lang="en-US" sz="1700" b="0" i="0" u="none" strike="noStrike" cap="none" dirty="0">
                <a:solidFill>
                  <a:srgbClr val="000000"/>
                </a:solidFill>
                <a:latin typeface="Times New Roman"/>
                <a:ea typeface="Times New Roman"/>
                <a:cs typeface="Times New Roman"/>
                <a:sym typeface="Times New Roman"/>
              </a:rPr>
              <a:t>Final: 60% </a:t>
            </a:r>
            <a:endParaRPr sz="17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r>
              <a:rPr lang="en-US" sz="1700" b="1" i="1" u="none" strike="noStrike" cap="none" dirty="0">
                <a:solidFill>
                  <a:srgbClr val="000000"/>
                </a:solidFill>
                <a:latin typeface="Times New Roman"/>
                <a:ea typeface="Times New Roman"/>
                <a:cs typeface="Times New Roman"/>
                <a:sym typeface="Times New Roman"/>
              </a:rPr>
              <a:t>Note: Progress tests are due in </a:t>
            </a:r>
            <a:r>
              <a:rPr lang="en-US" sz="1700" b="1" i="1" u="none" strike="noStrike" cap="none" dirty="0">
                <a:solidFill>
                  <a:srgbClr val="FF0000"/>
                </a:solidFill>
                <a:latin typeface="Times New Roman"/>
                <a:ea typeface="Times New Roman"/>
                <a:cs typeface="Times New Roman"/>
                <a:sym typeface="Times New Roman"/>
              </a:rPr>
              <a:t>Week 6 </a:t>
            </a:r>
            <a:endParaRPr sz="1700" b="0" i="0" u="none" strike="noStrike" cap="none" dirty="0">
              <a:solidFill>
                <a:srgbClr val="FF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ading a book and drinking coffee on the table">
            <a:extLst>
              <a:ext uri="{FF2B5EF4-FFF2-40B4-BE49-F238E27FC236}">
                <a16:creationId xmlns:a16="http://schemas.microsoft.com/office/drawing/2014/main" id="{0A9083AA-95B0-D2C0-BFC8-2FFDF83603C1}"/>
              </a:ext>
            </a:extLst>
          </p:cNvPr>
          <p:cNvPicPr>
            <a:picLocks noChangeAspect="1"/>
          </p:cNvPicPr>
          <p:nvPr/>
        </p:nvPicPr>
        <p:blipFill>
          <a:blip r:embed="rId2"/>
          <a:srcRect l="3747" t="22833" r="4683" b="1"/>
          <a:stretch/>
        </p:blipFill>
        <p:spPr>
          <a:xfrm>
            <a:off x="20" y="10"/>
            <a:ext cx="12191981" cy="6857990"/>
          </a:xfrm>
          <a:prstGeom prst="rect">
            <a:avLst/>
          </a:prstGeom>
        </p:spPr>
      </p:pic>
      <p:sp>
        <p:nvSpPr>
          <p:cNvPr id="22" name="Rectangle 2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25460B-9D9E-9A3F-4868-FE714FD7F89B}"/>
              </a:ext>
            </a:extLst>
          </p:cNvPr>
          <p:cNvSpPr>
            <a:spLocks noGrp="1"/>
          </p:cNvSpPr>
          <p:nvPr>
            <p:ph type="title"/>
          </p:nvPr>
        </p:nvSpPr>
        <p:spPr>
          <a:xfrm>
            <a:off x="404553" y="3091928"/>
            <a:ext cx="9078562" cy="2387600"/>
          </a:xfrm>
        </p:spPr>
        <p:txBody>
          <a:bodyPr vert="horz" lIns="91440" tIns="45720" rIns="91440" bIns="45720" rtlCol="0" anchor="b">
            <a:normAutofit/>
          </a:bodyPr>
          <a:lstStyle/>
          <a:p>
            <a:pPr>
              <a:spcBef>
                <a:spcPct val="0"/>
              </a:spcBef>
            </a:pPr>
            <a:r>
              <a:rPr lang="en-US" sz="5600" kern="1200">
                <a:solidFill>
                  <a:schemeClr val="bg1"/>
                </a:solidFill>
                <a:latin typeface="+mj-lt"/>
                <a:ea typeface="+mj-ea"/>
                <a:cs typeface="+mj-cs"/>
              </a:rPr>
              <a:t>What do you find most challenging about reading?</a:t>
            </a:r>
          </a:p>
        </p:txBody>
      </p:sp>
      <p:sp>
        <p:nvSpPr>
          <p:cNvPr id="24" name="Rectangle: Rounded Corners 2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314299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References</a:t>
            </a:r>
            <a:endParaRPr/>
          </a:p>
        </p:txBody>
      </p:sp>
      <p:sp>
        <p:nvSpPr>
          <p:cNvPr id="899" name="Google Shape;899;p78"/>
          <p:cNvSpPr txBox="1">
            <a:spLocks noGrp="1"/>
          </p:cNvSpPr>
          <p:nvPr>
            <p:ph type="body" idx="1"/>
          </p:nvPr>
        </p:nvSpPr>
        <p:spPr>
          <a:xfrm>
            <a:off x="838200" y="1825625"/>
            <a:ext cx="109347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dk1"/>
              </a:buClr>
              <a:buSzPts val="2800"/>
              <a:buChar char="•"/>
            </a:pPr>
            <a:r>
              <a:rPr lang="en-US" dirty="0"/>
              <a:t>Donald, Sydney G 2001, </a:t>
            </a:r>
            <a:r>
              <a:rPr lang="en-US" i="1" dirty="0"/>
              <a:t>Study Skills for Language Students: A Practical Guide</a:t>
            </a:r>
            <a:r>
              <a:rPr lang="en-US" dirty="0"/>
              <a:t>, Oxford University Press.</a:t>
            </a:r>
            <a:endParaRPr u="sng" dirty="0">
              <a:solidFill>
                <a:schemeClr val="hlink"/>
              </a:solidFill>
              <a:hlinkClick r:id="rId3"/>
            </a:endParaRPr>
          </a:p>
          <a:p>
            <a:pPr marL="228600" lvl="0" indent="-228600" algn="l" rtl="0">
              <a:lnSpc>
                <a:spcPct val="150000"/>
              </a:lnSpc>
              <a:spcBef>
                <a:spcPts val="1000"/>
              </a:spcBef>
              <a:spcAft>
                <a:spcPts val="0"/>
              </a:spcAft>
              <a:buClr>
                <a:schemeClr val="dk1"/>
              </a:buClr>
              <a:buSzPts val="2800"/>
              <a:buChar char="•"/>
            </a:pPr>
            <a:r>
              <a:rPr lang="en-US" u="sng" dirty="0">
                <a:solidFill>
                  <a:schemeClr val="hlink"/>
                </a:solidFill>
                <a:hlinkClick r:id="rId3"/>
              </a:rPr>
              <a:t>https://learnenglishteens.britishcouncil.org/exams/grammar-and-vocabulary-exams/mind-maps</a:t>
            </a:r>
            <a:endParaRPr dirty="0"/>
          </a:p>
          <a:p>
            <a:pPr marL="228600" lvl="0" indent="-228600" algn="l" rtl="0">
              <a:lnSpc>
                <a:spcPct val="150000"/>
              </a:lnSpc>
              <a:spcBef>
                <a:spcPts val="1000"/>
              </a:spcBef>
              <a:spcAft>
                <a:spcPts val="0"/>
              </a:spcAft>
              <a:buClr>
                <a:schemeClr val="dk1"/>
              </a:buClr>
              <a:buSzPts val="2800"/>
              <a:buChar char="•"/>
            </a:pPr>
            <a:r>
              <a:rPr lang="en-US" u="sng" dirty="0">
                <a:solidFill>
                  <a:schemeClr val="hlink"/>
                </a:solidFill>
                <a:hlinkClick r:id="rId4"/>
              </a:rPr>
              <a:t>https://learnenglishteens.britishcouncil.org/exams/grammar-and-vocabulary-exams/recording-vocabulary</a:t>
            </a:r>
            <a:endParaRPr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pic>
        <p:nvPicPr>
          <p:cNvPr id="904" name="Google Shape;904;p135" descr="Q &amp;amp; A: Why Microsoft Teams and Yammer are Better Together"/>
          <p:cNvPicPr preferRelativeResize="0"/>
          <p:nvPr/>
        </p:nvPicPr>
        <p:blipFill rotWithShape="1">
          <a:blip r:embed="rId3">
            <a:alphaModFix/>
          </a:blip>
          <a:srcRect/>
          <a:stretch/>
        </p:blipFill>
        <p:spPr>
          <a:xfrm>
            <a:off x="57152" y="869952"/>
            <a:ext cx="12088427" cy="5187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2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1"/>
          <p:cNvSpPr txBox="1">
            <a:spLocks noGrp="1"/>
          </p:cNvSpPr>
          <p:nvPr>
            <p:ph type="title"/>
          </p:nvPr>
        </p:nvSpPr>
        <p:spPr>
          <a:xfrm>
            <a:off x="635000" y="640823"/>
            <a:ext cx="3418659" cy="558314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5400"/>
              <a:buFont typeface="Calibri"/>
              <a:buNone/>
            </a:pPr>
            <a:r>
              <a:rPr lang="en-US" sz="5400" b="1" dirty="0"/>
              <a:t>Reading</a:t>
            </a:r>
            <a:endParaRPr b="1" dirty="0"/>
          </a:p>
        </p:txBody>
      </p:sp>
      <p:sp>
        <p:nvSpPr>
          <p:cNvPr id="542" name="Google Shape;542;p21"/>
          <p:cNvSpPr/>
          <p:nvPr/>
        </p:nvSpPr>
        <p:spPr>
          <a:xfrm rot="5400000">
            <a:off x="1627450" y="3462719"/>
            <a:ext cx="5410200" cy="18288"/>
          </a:xfrm>
          <a:custGeom>
            <a:avLst/>
            <a:gdLst/>
            <a:ahLst/>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43" name="Google Shape;543;p21"/>
          <p:cNvGrpSpPr/>
          <p:nvPr/>
        </p:nvGrpSpPr>
        <p:grpSpPr>
          <a:xfrm>
            <a:off x="4648018" y="643525"/>
            <a:ext cx="6900512" cy="5530734"/>
            <a:chOff x="0" y="2703"/>
            <a:chExt cx="6900512" cy="5530734"/>
          </a:xfrm>
        </p:grpSpPr>
        <p:cxnSp>
          <p:nvCxnSpPr>
            <p:cNvPr id="544" name="Google Shape;544;p21"/>
            <p:cNvCxnSpPr/>
            <p:nvPr/>
          </p:nvCxnSpPr>
          <p:spPr>
            <a:xfrm>
              <a:off x="0" y="2703"/>
              <a:ext cx="6900512"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545" name="Google Shape;545;p21"/>
            <p:cNvSpPr/>
            <p:nvPr/>
          </p:nvSpPr>
          <p:spPr>
            <a:xfrm>
              <a:off x="0" y="2703"/>
              <a:ext cx="6900512" cy="184357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21"/>
            <p:cNvSpPr txBox="1"/>
            <p:nvPr/>
          </p:nvSpPr>
          <p:spPr>
            <a:xfrm>
              <a:off x="0" y="2703"/>
              <a:ext cx="6900512" cy="1843578"/>
            </a:xfrm>
            <a:prstGeom prst="rect">
              <a:avLst/>
            </a:prstGeom>
            <a:noFill/>
            <a:ln>
              <a:noFill/>
            </a:ln>
          </p:spPr>
          <p:txBody>
            <a:bodyPr spcFirstLastPara="1" wrap="square" lIns="247650" tIns="247650" rIns="247650" bIns="247650" anchor="t" anchorCtr="0">
              <a:noAutofit/>
            </a:bodyPr>
            <a:lstStyle/>
            <a:p>
              <a:pPr marL="0" marR="0" lvl="0" indent="0" algn="l" rtl="0">
                <a:lnSpc>
                  <a:spcPct val="90000"/>
                </a:lnSpc>
                <a:spcBef>
                  <a:spcPts val="0"/>
                </a:spcBef>
                <a:spcAft>
                  <a:spcPts val="0"/>
                </a:spcAft>
                <a:buClr>
                  <a:schemeClr val="dk1"/>
                </a:buClr>
                <a:buSzPts val="6500"/>
                <a:buFont typeface="Calibri"/>
                <a:buNone/>
              </a:pPr>
              <a:r>
                <a:rPr lang="en-US" sz="5500" b="0" i="0" u="none" strike="noStrike" cap="none">
                  <a:solidFill>
                    <a:schemeClr val="dk1"/>
                  </a:solidFill>
                  <a:latin typeface="Calibri"/>
                  <a:ea typeface="Calibri"/>
                  <a:cs typeface="Calibri"/>
                  <a:sym typeface="Calibri"/>
                </a:rPr>
                <a:t>Ways of Reading</a:t>
              </a:r>
              <a:endParaRPr sz="5500" b="0" i="0" u="none" strike="noStrike" cap="none">
                <a:solidFill>
                  <a:srgbClr val="000000"/>
                </a:solidFill>
                <a:latin typeface="Arial"/>
                <a:ea typeface="Arial"/>
                <a:cs typeface="Arial"/>
                <a:sym typeface="Arial"/>
              </a:endParaRPr>
            </a:p>
          </p:txBody>
        </p:sp>
        <p:cxnSp>
          <p:nvCxnSpPr>
            <p:cNvPr id="547" name="Google Shape;547;p21"/>
            <p:cNvCxnSpPr/>
            <p:nvPr/>
          </p:nvCxnSpPr>
          <p:spPr>
            <a:xfrm>
              <a:off x="0" y="1846281"/>
              <a:ext cx="6900512" cy="0"/>
            </a:xfrm>
            <a:prstGeom prst="straightConnector1">
              <a:avLst/>
            </a:prstGeom>
            <a:solidFill>
              <a:srgbClr val="C47F6E"/>
            </a:solidFill>
            <a:ln w="12700" cap="flat" cmpd="sng">
              <a:solidFill>
                <a:srgbClr val="C47F6E"/>
              </a:solidFill>
              <a:prstDash val="solid"/>
              <a:miter lim="800000"/>
              <a:headEnd type="none" w="sm" len="sm"/>
              <a:tailEnd type="none" w="sm" len="sm"/>
            </a:ln>
          </p:spPr>
        </p:cxnSp>
        <p:sp>
          <p:nvSpPr>
            <p:cNvPr id="548" name="Google Shape;548;p21"/>
            <p:cNvSpPr/>
            <p:nvPr/>
          </p:nvSpPr>
          <p:spPr>
            <a:xfrm>
              <a:off x="0" y="1846281"/>
              <a:ext cx="6900512" cy="184357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21"/>
            <p:cNvSpPr txBox="1"/>
            <p:nvPr/>
          </p:nvSpPr>
          <p:spPr>
            <a:xfrm>
              <a:off x="0" y="1846281"/>
              <a:ext cx="6900512" cy="1843578"/>
            </a:xfrm>
            <a:prstGeom prst="rect">
              <a:avLst/>
            </a:prstGeom>
            <a:noFill/>
            <a:ln>
              <a:noFill/>
            </a:ln>
          </p:spPr>
          <p:txBody>
            <a:bodyPr spcFirstLastPara="1" wrap="square" lIns="247650" tIns="247650" rIns="247650" bIns="247650" anchor="t" anchorCtr="0">
              <a:noAutofit/>
            </a:bodyPr>
            <a:lstStyle/>
            <a:p>
              <a:pPr marL="0" marR="0" lvl="0" indent="0" algn="l" rtl="0">
                <a:lnSpc>
                  <a:spcPct val="90000"/>
                </a:lnSpc>
                <a:spcBef>
                  <a:spcPts val="0"/>
                </a:spcBef>
                <a:spcAft>
                  <a:spcPts val="0"/>
                </a:spcAft>
                <a:buClr>
                  <a:schemeClr val="dk1"/>
                </a:buClr>
                <a:buSzPts val="6500"/>
                <a:buFont typeface="Calibri"/>
                <a:buNone/>
              </a:pPr>
              <a:r>
                <a:rPr lang="en-US" sz="5500" b="0" i="0" u="none" strike="noStrike" cap="none">
                  <a:solidFill>
                    <a:schemeClr val="dk1"/>
                  </a:solidFill>
                  <a:latin typeface="Calibri"/>
                  <a:ea typeface="Calibri"/>
                  <a:cs typeface="Calibri"/>
                  <a:sym typeface="Calibri"/>
                </a:rPr>
                <a:t>Predicting</a:t>
              </a:r>
              <a:endParaRPr sz="5500" b="0" i="0" u="none" strike="noStrike" cap="none">
                <a:solidFill>
                  <a:srgbClr val="000000"/>
                </a:solidFill>
                <a:latin typeface="Arial"/>
                <a:ea typeface="Arial"/>
                <a:cs typeface="Arial"/>
                <a:sym typeface="Arial"/>
              </a:endParaRPr>
            </a:p>
          </p:txBody>
        </p:sp>
        <p:cxnSp>
          <p:nvCxnSpPr>
            <p:cNvPr id="550" name="Google Shape;550;p21"/>
            <p:cNvCxnSpPr/>
            <p:nvPr/>
          </p:nvCxnSpPr>
          <p:spPr>
            <a:xfrm>
              <a:off x="0" y="3689859"/>
              <a:ext cx="6900512" cy="0"/>
            </a:xfrm>
            <a:prstGeom prst="straightConnector1">
              <a:avLst/>
            </a:prstGeom>
            <a:solidFill>
              <a:srgbClr val="A4A4A4"/>
            </a:solidFill>
            <a:ln w="12700" cap="flat" cmpd="sng">
              <a:solidFill>
                <a:srgbClr val="A4A4A4"/>
              </a:solidFill>
              <a:prstDash val="solid"/>
              <a:miter lim="800000"/>
              <a:headEnd type="none" w="sm" len="sm"/>
              <a:tailEnd type="none" w="sm" len="sm"/>
            </a:ln>
          </p:spPr>
        </p:cxnSp>
        <p:sp>
          <p:nvSpPr>
            <p:cNvPr id="551" name="Google Shape;551;p21"/>
            <p:cNvSpPr/>
            <p:nvPr/>
          </p:nvSpPr>
          <p:spPr>
            <a:xfrm>
              <a:off x="0" y="3689859"/>
              <a:ext cx="6900512" cy="184357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21"/>
            <p:cNvSpPr txBox="1"/>
            <p:nvPr/>
          </p:nvSpPr>
          <p:spPr>
            <a:xfrm>
              <a:off x="0" y="3689859"/>
              <a:ext cx="6900512" cy="1843578"/>
            </a:xfrm>
            <a:prstGeom prst="rect">
              <a:avLst/>
            </a:prstGeom>
            <a:noFill/>
            <a:ln>
              <a:noFill/>
            </a:ln>
          </p:spPr>
          <p:txBody>
            <a:bodyPr spcFirstLastPara="1" wrap="square" lIns="247650" tIns="247650" rIns="247650" bIns="247650" anchor="t" anchorCtr="0">
              <a:noAutofit/>
            </a:bodyPr>
            <a:lstStyle/>
            <a:p>
              <a:pPr marL="0" marR="0" lvl="0" indent="0" algn="l" rtl="0">
                <a:lnSpc>
                  <a:spcPct val="90000"/>
                </a:lnSpc>
                <a:spcBef>
                  <a:spcPts val="0"/>
                </a:spcBef>
                <a:spcAft>
                  <a:spcPts val="0"/>
                </a:spcAft>
                <a:buClr>
                  <a:schemeClr val="dk1"/>
                </a:buClr>
                <a:buSzPts val="6500"/>
                <a:buFont typeface="Calibri"/>
                <a:buNone/>
              </a:pPr>
              <a:r>
                <a:rPr lang="en-US" sz="5500" b="0" i="0" u="none" strike="noStrike" cap="none">
                  <a:solidFill>
                    <a:schemeClr val="dk1"/>
                  </a:solidFill>
                  <a:latin typeface="Calibri"/>
                  <a:ea typeface="Calibri"/>
                  <a:cs typeface="Calibri"/>
                  <a:sym typeface="Calibri"/>
                </a:rPr>
                <a:t>Practice</a:t>
              </a:r>
              <a:endParaRPr sz="55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557" name="Google Shape;557;p22"/>
          <p:cNvPicPr preferRelativeResize="0"/>
          <p:nvPr/>
        </p:nvPicPr>
        <p:blipFill rotWithShape="1">
          <a:blip r:embed="rId3">
            <a:alphaModFix/>
          </a:blip>
          <a:srcRect/>
          <a:stretch/>
        </p:blipFill>
        <p:spPr>
          <a:xfrm>
            <a:off x="198435" y="142873"/>
            <a:ext cx="7299325" cy="1257300"/>
          </a:xfrm>
          <a:prstGeom prst="rect">
            <a:avLst/>
          </a:prstGeom>
          <a:noFill/>
          <a:ln>
            <a:noFill/>
          </a:ln>
        </p:spPr>
      </p:pic>
      <p:pic>
        <p:nvPicPr>
          <p:cNvPr id="558" name="Google Shape;558;p22"/>
          <p:cNvPicPr preferRelativeResize="0"/>
          <p:nvPr/>
        </p:nvPicPr>
        <p:blipFill rotWithShape="1">
          <a:blip r:embed="rId4">
            <a:alphaModFix/>
          </a:blip>
          <a:srcRect/>
          <a:stretch/>
        </p:blipFill>
        <p:spPr>
          <a:xfrm>
            <a:off x="2158641" y="1400173"/>
            <a:ext cx="8471260" cy="54149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23"/>
          <p:cNvPicPr preferRelativeResize="0"/>
          <p:nvPr/>
        </p:nvPicPr>
        <p:blipFill rotWithShape="1">
          <a:blip r:embed="rId3">
            <a:alphaModFix/>
          </a:blip>
          <a:srcRect/>
          <a:stretch/>
        </p:blipFill>
        <p:spPr>
          <a:xfrm>
            <a:off x="333632" y="902044"/>
            <a:ext cx="10775092" cy="4880533"/>
          </a:xfrm>
          <a:prstGeom prst="rect">
            <a:avLst/>
          </a:prstGeom>
          <a:noFill/>
          <a:ln>
            <a:noFill/>
          </a:ln>
        </p:spPr>
      </p:pic>
      <p:sp>
        <p:nvSpPr>
          <p:cNvPr id="2" name="TextBox 1">
            <a:extLst>
              <a:ext uri="{FF2B5EF4-FFF2-40B4-BE49-F238E27FC236}">
                <a16:creationId xmlns:a16="http://schemas.microsoft.com/office/drawing/2014/main" id="{BF0B93B7-06F3-2E4E-8958-72BFB39201A6}"/>
              </a:ext>
            </a:extLst>
          </p:cNvPr>
          <p:cNvSpPr txBox="1"/>
          <p:nvPr/>
        </p:nvSpPr>
        <p:spPr>
          <a:xfrm>
            <a:off x="1849821" y="4204138"/>
            <a:ext cx="1397876" cy="307777"/>
          </a:xfrm>
          <a:prstGeom prst="rect">
            <a:avLst/>
          </a:prstGeom>
          <a:noFill/>
        </p:spPr>
        <p:txBody>
          <a:bodyPr wrap="square" rtlCol="0">
            <a:spAutoFit/>
          </a:bodyPr>
          <a:lstStyle/>
          <a:p>
            <a:r>
              <a:rPr lang="en-VN" dirty="0"/>
              <a:t>newspaper</a:t>
            </a:r>
          </a:p>
        </p:txBody>
      </p:sp>
      <p:sp>
        <p:nvSpPr>
          <p:cNvPr id="5" name="TextBox 4">
            <a:extLst>
              <a:ext uri="{FF2B5EF4-FFF2-40B4-BE49-F238E27FC236}">
                <a16:creationId xmlns:a16="http://schemas.microsoft.com/office/drawing/2014/main" id="{4646877D-F39B-B64F-9174-0EC85BEAD7C8}"/>
              </a:ext>
            </a:extLst>
          </p:cNvPr>
          <p:cNvSpPr txBox="1"/>
          <p:nvPr/>
        </p:nvSpPr>
        <p:spPr>
          <a:xfrm>
            <a:off x="3389586" y="4204138"/>
            <a:ext cx="1397876" cy="307777"/>
          </a:xfrm>
          <a:prstGeom prst="rect">
            <a:avLst/>
          </a:prstGeom>
          <a:noFill/>
        </p:spPr>
        <p:txBody>
          <a:bodyPr wrap="square" rtlCol="0">
            <a:spAutoFit/>
          </a:bodyPr>
          <a:lstStyle/>
          <a:p>
            <a:r>
              <a:rPr lang="en-VN" dirty="0"/>
              <a:t>magazine</a:t>
            </a:r>
          </a:p>
        </p:txBody>
      </p:sp>
      <p:sp>
        <p:nvSpPr>
          <p:cNvPr id="6" name="TextBox 5">
            <a:extLst>
              <a:ext uri="{FF2B5EF4-FFF2-40B4-BE49-F238E27FC236}">
                <a16:creationId xmlns:a16="http://schemas.microsoft.com/office/drawing/2014/main" id="{C9254AC9-0D2C-8048-840C-A01085E54477}"/>
              </a:ext>
            </a:extLst>
          </p:cNvPr>
          <p:cNvSpPr txBox="1"/>
          <p:nvPr/>
        </p:nvSpPr>
        <p:spPr>
          <a:xfrm>
            <a:off x="4698124" y="4204138"/>
            <a:ext cx="1397876" cy="307777"/>
          </a:xfrm>
          <a:prstGeom prst="rect">
            <a:avLst/>
          </a:prstGeom>
          <a:noFill/>
        </p:spPr>
        <p:txBody>
          <a:bodyPr wrap="square" rtlCol="0">
            <a:spAutoFit/>
          </a:bodyPr>
          <a:lstStyle/>
          <a:p>
            <a:r>
              <a:rPr lang="en-VN" dirty="0"/>
              <a:t>report</a:t>
            </a:r>
          </a:p>
        </p:txBody>
      </p:sp>
      <p:sp>
        <p:nvSpPr>
          <p:cNvPr id="7" name="TextBox 6">
            <a:extLst>
              <a:ext uri="{FF2B5EF4-FFF2-40B4-BE49-F238E27FC236}">
                <a16:creationId xmlns:a16="http://schemas.microsoft.com/office/drawing/2014/main" id="{AA24ED31-5D54-514E-9C57-E11BB8960670}"/>
              </a:ext>
            </a:extLst>
          </p:cNvPr>
          <p:cNvSpPr txBox="1"/>
          <p:nvPr/>
        </p:nvSpPr>
        <p:spPr>
          <a:xfrm>
            <a:off x="1849820" y="4700987"/>
            <a:ext cx="1944413" cy="307777"/>
          </a:xfrm>
          <a:prstGeom prst="rect">
            <a:avLst/>
          </a:prstGeom>
          <a:noFill/>
        </p:spPr>
        <p:txBody>
          <a:bodyPr wrap="square" rtlCol="0">
            <a:spAutoFit/>
          </a:bodyPr>
          <a:lstStyle/>
          <a:p>
            <a:r>
              <a:rPr lang="en-US" dirty="0"/>
              <a:t>T</a:t>
            </a:r>
            <a:r>
              <a:rPr lang="en-VN" dirty="0"/>
              <a:t>elephone directory</a:t>
            </a:r>
          </a:p>
        </p:txBody>
      </p:sp>
      <p:sp>
        <p:nvSpPr>
          <p:cNvPr id="8" name="TextBox 7">
            <a:extLst>
              <a:ext uri="{FF2B5EF4-FFF2-40B4-BE49-F238E27FC236}">
                <a16:creationId xmlns:a16="http://schemas.microsoft.com/office/drawing/2014/main" id="{373F59FD-278A-054C-876A-4EEA31DA523F}"/>
              </a:ext>
            </a:extLst>
          </p:cNvPr>
          <p:cNvSpPr txBox="1"/>
          <p:nvPr/>
        </p:nvSpPr>
        <p:spPr>
          <a:xfrm>
            <a:off x="6364014" y="4198883"/>
            <a:ext cx="1397876" cy="307777"/>
          </a:xfrm>
          <a:prstGeom prst="rect">
            <a:avLst/>
          </a:prstGeom>
          <a:noFill/>
        </p:spPr>
        <p:txBody>
          <a:bodyPr wrap="square" rtlCol="0">
            <a:spAutoFit/>
          </a:bodyPr>
          <a:lstStyle/>
          <a:p>
            <a:r>
              <a:rPr lang="en-VN" dirty="0"/>
              <a:t>novel</a:t>
            </a:r>
          </a:p>
        </p:txBody>
      </p:sp>
      <p:sp>
        <p:nvSpPr>
          <p:cNvPr id="9" name="TextBox 8">
            <a:extLst>
              <a:ext uri="{FF2B5EF4-FFF2-40B4-BE49-F238E27FC236}">
                <a16:creationId xmlns:a16="http://schemas.microsoft.com/office/drawing/2014/main" id="{A965BD77-396D-D043-A1C3-BE5D14F6596A}"/>
              </a:ext>
            </a:extLst>
          </p:cNvPr>
          <p:cNvSpPr txBox="1"/>
          <p:nvPr/>
        </p:nvSpPr>
        <p:spPr>
          <a:xfrm>
            <a:off x="7546428" y="4198883"/>
            <a:ext cx="1397876" cy="307777"/>
          </a:xfrm>
          <a:prstGeom prst="rect">
            <a:avLst/>
          </a:prstGeom>
          <a:noFill/>
        </p:spPr>
        <p:txBody>
          <a:bodyPr wrap="square" rtlCol="0">
            <a:spAutoFit/>
          </a:bodyPr>
          <a:lstStyle/>
          <a:p>
            <a:r>
              <a:rPr lang="en-VN" dirty="0"/>
              <a:t>textbook</a:t>
            </a:r>
          </a:p>
        </p:txBody>
      </p:sp>
      <p:sp>
        <p:nvSpPr>
          <p:cNvPr id="10" name="TextBox 9">
            <a:extLst>
              <a:ext uri="{FF2B5EF4-FFF2-40B4-BE49-F238E27FC236}">
                <a16:creationId xmlns:a16="http://schemas.microsoft.com/office/drawing/2014/main" id="{5CD3D524-DEA3-B841-AEB8-167C2CC2DE2B}"/>
              </a:ext>
            </a:extLst>
          </p:cNvPr>
          <p:cNvSpPr txBox="1"/>
          <p:nvPr/>
        </p:nvSpPr>
        <p:spPr>
          <a:xfrm>
            <a:off x="8944303" y="4200371"/>
            <a:ext cx="1397876" cy="307777"/>
          </a:xfrm>
          <a:prstGeom prst="rect">
            <a:avLst/>
          </a:prstGeom>
          <a:noFill/>
        </p:spPr>
        <p:txBody>
          <a:bodyPr wrap="square" rtlCol="0">
            <a:spAutoFit/>
          </a:bodyPr>
          <a:lstStyle/>
          <a:p>
            <a:r>
              <a:rPr lang="en-VN" dirty="0"/>
              <a:t>poem</a:t>
            </a:r>
          </a:p>
        </p:txBody>
      </p:sp>
      <p:sp>
        <p:nvSpPr>
          <p:cNvPr id="11" name="TextBox 10">
            <a:extLst>
              <a:ext uri="{FF2B5EF4-FFF2-40B4-BE49-F238E27FC236}">
                <a16:creationId xmlns:a16="http://schemas.microsoft.com/office/drawing/2014/main" id="{02B81A7E-2F15-074C-B0DA-32533343EC92}"/>
              </a:ext>
            </a:extLst>
          </p:cNvPr>
          <p:cNvSpPr txBox="1"/>
          <p:nvPr/>
        </p:nvSpPr>
        <p:spPr>
          <a:xfrm>
            <a:off x="6364014" y="4662949"/>
            <a:ext cx="1397876" cy="307777"/>
          </a:xfrm>
          <a:prstGeom prst="rect">
            <a:avLst/>
          </a:prstGeom>
          <a:noFill/>
        </p:spPr>
        <p:txBody>
          <a:bodyPr wrap="square" rtlCol="0">
            <a:spAutoFit/>
          </a:bodyPr>
          <a:lstStyle/>
          <a:p>
            <a:r>
              <a:rPr lang="en-VN" dirty="0"/>
              <a:t>definition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P spid="10" grpId="0"/>
      <p:bldP spid="11" grpId="0"/>
    </p:bldLst>
  </p:timing>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4.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20931</TotalTime>
  <Words>1652</Words>
  <Application>Microsoft Macintosh PowerPoint</Application>
  <PresentationFormat>Widescreen</PresentationFormat>
  <Paragraphs>274</Paragraphs>
  <Slides>61</Slides>
  <Notes>39</Notes>
  <HiddenSlides>27</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61</vt:i4>
      </vt:variant>
    </vt:vector>
  </HeadingPairs>
  <TitlesOfParts>
    <vt:vector size="77" baseType="lpstr">
      <vt:lpstr>Agent Orange</vt:lpstr>
      <vt:lpstr>From Cartoon Blocks</vt:lpstr>
      <vt:lpstr>Hobby Horse NF</vt:lpstr>
      <vt:lpstr>Arial</vt:lpstr>
      <vt:lpstr>Calibri</vt:lpstr>
      <vt:lpstr>Century Gothic</vt:lpstr>
      <vt:lpstr>Garamond</vt:lpstr>
      <vt:lpstr>Gill Sans MT</vt:lpstr>
      <vt:lpstr>High Tower Text</vt:lpstr>
      <vt:lpstr>Impact</vt:lpstr>
      <vt:lpstr>Times New Roman</vt:lpstr>
      <vt:lpstr>Wingdings</vt:lpstr>
      <vt:lpstr>Office Theme</vt:lpstr>
      <vt:lpstr>2_Office Theme</vt:lpstr>
      <vt:lpstr>Savon</vt:lpstr>
      <vt:lpstr>Badge</vt:lpstr>
      <vt:lpstr>Study Skills How to Learn Reading &amp; Writing skills</vt:lpstr>
      <vt:lpstr>About me</vt:lpstr>
      <vt:lpstr>Assessment</vt:lpstr>
      <vt:lpstr>Lead-in</vt:lpstr>
      <vt:lpstr>Contents</vt:lpstr>
      <vt:lpstr>What do you find most challenging about reading?</vt:lpstr>
      <vt:lpstr>Reading</vt:lpstr>
      <vt:lpstr>PowerPoint Presentation</vt:lpstr>
      <vt:lpstr>PowerPoint Presentation</vt:lpstr>
      <vt:lpstr>PowerPoint Presentation</vt:lpstr>
      <vt:lpstr>Reflect: How do you read</vt:lpstr>
      <vt:lpstr>Basic ways of reading</vt:lpstr>
      <vt:lpstr>Intensive Reading &amp; Extensive Reading</vt:lpstr>
      <vt:lpstr>Extensive or Intensive?</vt:lpstr>
      <vt:lpstr>PowerPoint Presentation</vt:lpstr>
      <vt:lpstr>PowerPoint Presentation</vt:lpstr>
      <vt:lpstr>PowerPoint Presentation</vt:lpstr>
      <vt:lpstr>PowerPoint Presentation</vt:lpstr>
      <vt:lpstr>PowerPoint Presentation</vt:lpstr>
      <vt:lpstr>Study Skills Tips</vt:lpstr>
      <vt:lpstr>What other tips do you have for learning a new language?</vt:lpstr>
      <vt:lpstr>Active Reading Strategies</vt:lpstr>
      <vt:lpstr>Active Reading Strategies</vt:lpstr>
      <vt:lpstr>Vocabulary Building Strategies</vt:lpstr>
      <vt:lpstr>PowerPoint Presentation</vt:lpstr>
      <vt:lpstr>PowerPoint Presentation</vt:lpstr>
      <vt:lpstr> Here is an entry from the Oxford Student’s Dictionary. Label the parts of the entry 1-5 using the words in the box.  </vt:lpstr>
      <vt:lpstr>PowerPoint Presentation</vt:lpstr>
      <vt:lpstr>Reliable dictionary sources</vt:lpstr>
      <vt:lpstr>Use your dictionary to answer these questions</vt:lpstr>
      <vt:lpstr>Recording Vocabulary</vt:lpstr>
      <vt:lpstr>Word cards</vt:lpstr>
      <vt:lpstr>Mind maps</vt:lpstr>
      <vt:lpstr>Tables</vt:lpstr>
      <vt:lpstr>PowerPoint Presentation</vt:lpstr>
      <vt:lpstr>Note</vt:lpstr>
      <vt:lpstr>Make word cards for the underlined words 1-6. Use your dictionary.</vt:lpstr>
      <vt:lpstr>III. Writing</vt:lpstr>
      <vt:lpstr>Read the text &amp; identify its weaknesses</vt:lpstr>
      <vt:lpstr>Group Work Task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Writing Process</vt:lpstr>
      <vt:lpstr>PowerPoint Presentation</vt:lpstr>
      <vt:lpstr>PowerPoint Presentation</vt:lpstr>
      <vt:lpstr>Sample </vt:lpstr>
      <vt:lpstr>Checking your writing</vt:lpstr>
      <vt:lpstr>Wrap - up</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Skills</dc:title>
  <dc:creator>Phuong Hoang</dc:creator>
  <cp:lastModifiedBy>Lưu Ly Hoàng</cp:lastModifiedBy>
  <cp:revision>28</cp:revision>
  <dcterms:created xsi:type="dcterms:W3CDTF">2021-04-16T17:54:59Z</dcterms:created>
  <dcterms:modified xsi:type="dcterms:W3CDTF">2025-05-31T04:26:22Z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2024-10-08T04:12:31Z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ca7cd85f-65a5-40ff-bb35-3c50e28e086e</vt:lpwstr>
  </property>
  <property fmtid="{D5CDD505-2E9C-101B-9397-08002B2CF9AE}" pid="7" name="MSIP_Label_defa4170-0d19-0005-0004-bc88714345d2_ActionId">
    <vt:lpwstr>470d0d55-2a2a-4483-9b70-82871c580e85</vt:lpwstr>
  </property>
  <property fmtid="{D5CDD505-2E9C-101B-9397-08002B2CF9AE}" pid="8" name="MSIP_Label_defa4170-0d19-0005-0004-bc88714345d2_ContentBits">
    <vt:lpwstr>0</vt:lpwstr>
  </property>
</Properties>
</file>